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6858000" cy="9144000"/>
  <p:embeddedFontLst>
    <p:embeddedFont>
      <p:font typeface="Montserrat Black" pitchFamily="2" charset="0"/>
      <p:bold r:id="rId4"/>
      <p:boldItalic r:id="rId5"/>
    </p:embeddedFont>
    <p:embeddedFont>
      <p:font typeface="Play" panose="020B060402020202020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lYKTuRO6J1d2c9xSu/2FFYD6Y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2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/>
            </a:lvl1pPr>
            <a:lvl2pPr lvl="1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/>
            </a:lvl3pPr>
            <a:lvl4pPr lvl="3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4pPr>
            <a:lvl5pPr lvl="4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5pPr>
            <a:lvl6pPr lvl="5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6pPr>
            <a:lvl7pPr lvl="6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7pPr>
            <a:lvl8pPr lvl="7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8pPr>
            <a:lvl9pPr lvl="8" algn="ctr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563442" y="197115"/>
            <a:ext cx="4931516" cy="8675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989089" y="2622762"/>
            <a:ext cx="6586750" cy="2168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88539" y="516784"/>
            <a:ext cx="6586750" cy="6380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757575"/>
              </a:buClr>
              <a:buSzPts val="2640"/>
              <a:buNone/>
              <a:defRPr sz="264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2200"/>
              <a:buNone/>
              <a:defRPr sz="22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980"/>
              <a:buNone/>
              <a:defRPr sz="1979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757575"/>
              </a:buClr>
              <a:buSzPts val="1760"/>
              <a:buNone/>
              <a:defRPr sz="176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 b="1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 b="1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5pPr>
            <a:lvl6pPr marL="2743200" lvl="5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6pPr>
            <a:lvl7pPr marL="3200400" lvl="6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7pPr>
            <a:lvl8pPr marL="3657600" lvl="7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8pPr>
            <a:lvl9pPr marL="4114800" lvl="8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 b="1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b="1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sz="1979" b="1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5pPr>
            <a:lvl6pPr marL="2743200" lvl="5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6pPr>
            <a:lvl7pPr marL="3200400" lvl="6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7pPr>
            <a:lvl8pPr marL="3657600" lvl="7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8pPr>
            <a:lvl9pPr marL="4114800" lvl="8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Play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119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520"/>
              <a:buChar char="•"/>
              <a:defRPr sz="3520"/>
            </a:lvl1pPr>
            <a:lvl2pPr marL="914400" lvl="1" indent="-42418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3080"/>
              <a:buChar char="•"/>
              <a:defRPr sz="3080"/>
            </a:lvl2pPr>
            <a:lvl3pPr marL="1371600" lvl="2" indent="-396239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Char char="•"/>
              <a:defRPr sz="2640"/>
            </a:lvl3pPr>
            <a:lvl4pPr marL="1828800" lvl="3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4pPr>
            <a:lvl5pPr marL="2286000" lvl="4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5pPr>
            <a:lvl6pPr marL="2743200" lvl="5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marL="3200400" lvl="6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marL="3657600" lvl="7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marL="4114800" lvl="8" indent="-3683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marL="2743200" lvl="5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marL="3200400" lvl="6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marL="3657600" lvl="7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marL="4114800" lvl="8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Play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marL="914400" lvl="1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marL="1371600" lvl="2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marL="1828800" lvl="3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marL="2286000" lvl="4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marL="2743200" lvl="5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marL="3200400" lvl="6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marL="3657600" lvl="7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marL="4114800" lvl="8" indent="-228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Play"/>
              <a:buNone/>
              <a:defRPr sz="484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18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sz="30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624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sz="264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4330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4329" algn="l" rtl="0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sz="197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32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257" y="0"/>
            <a:ext cx="10055885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l="10" r="1" b="1"/>
          <a:stretch/>
        </p:blipFill>
        <p:spPr>
          <a:xfrm>
            <a:off x="0" y="0"/>
            <a:ext cx="10058400" cy="77724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49321" y="6287785"/>
            <a:ext cx="94521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u="none" strike="noStrike" cap="none" dirty="0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Enter Name Here</a:t>
            </a:r>
            <a:endParaRPr sz="7200" u="none" strike="noStrike" cap="none" dirty="0">
              <a:solidFill>
                <a:schemeClr val="lt1"/>
              </a:solidFill>
              <a:latin typeface="Montserrat Black"/>
              <a:ea typeface="Montserrat Black"/>
              <a:cs typeface="Montserrat Black"/>
              <a:sym typeface="Montserrat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 Black</vt:lpstr>
      <vt:lpstr>Play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Barham, Sarah Kathryn</dc:creator>
  <cp:lastModifiedBy>Sarah Barham</cp:lastModifiedBy>
  <cp:revision>2</cp:revision>
  <dcterms:created xsi:type="dcterms:W3CDTF">2024-06-18T14:31:10Z</dcterms:created>
  <dcterms:modified xsi:type="dcterms:W3CDTF">2025-11-03T23:44:34Z</dcterms:modified>
</cp:coreProperties>
</file>