
<file path=[Content_Types].xml><?xml version="1.0" encoding="utf-8"?>
<Types xmlns="http://schemas.openxmlformats.org/package/2006/content-types">
  <Default Extension="fntdata" ContentType="application/x-fontdata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</p:sldIdLst>
  <p:sldSz cx="10058400" cy="7772400"/>
  <p:notesSz cx="10058400" cy="7772400"/>
  <p:embeddedFontLst>
    <p:embeddedFont>
      <p:font typeface="Palatino Linotype" panose="02040502050505030304" pitchFamily="18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C69507-F544-4E05-9381-790FBC930BF4}" v="1" dt="2024-09-16T19:39:34.56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531" y="28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microsoft.com/office/2015/10/relationships/revisionInfo" Target="revisionInfo.xml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27699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rgbClr val="2F2F2F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2F2F2F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27699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rgbClr val="2F2F2F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27699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rgbClr val="2F2F2F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27699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27699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k object 18">
            <a:extLst>
              <a:ext uri="{FF2B5EF4-FFF2-40B4-BE49-F238E27FC236}">
                <a16:creationId xmlns:a16="http://schemas.microsoft.com/office/drawing/2014/main" id="{19D8D47E-727C-2F59-B435-DBCB56E7FB5E}"/>
              </a:ext>
            </a:extLst>
          </p:cNvPr>
          <p:cNvSpPr/>
          <p:nvPr userDrawn="1"/>
        </p:nvSpPr>
        <p:spPr>
          <a:xfrm flipH="1">
            <a:off x="5640508" y="3429000"/>
            <a:ext cx="4678442" cy="446987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bk object 16"/>
          <p:cNvSpPr/>
          <p:nvPr/>
        </p:nvSpPr>
        <p:spPr>
          <a:xfrm>
            <a:off x="0" y="215802"/>
            <a:ext cx="648269" cy="322380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9382720" y="223778"/>
            <a:ext cx="675678" cy="338953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-260549" y="3316967"/>
            <a:ext cx="4678442" cy="446987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5050196"/>
            <a:ext cx="2722245" cy="2722245"/>
          </a:xfrm>
          <a:custGeom>
            <a:avLst/>
            <a:gdLst/>
            <a:ahLst/>
            <a:cxnLst/>
            <a:rect l="l" t="t" r="r" b="b"/>
            <a:pathLst>
              <a:path w="2722245" h="2722245">
                <a:moveTo>
                  <a:pt x="2721906" y="2721906"/>
                </a:moveTo>
                <a:lnTo>
                  <a:pt x="0" y="2721906"/>
                </a:lnTo>
                <a:lnTo>
                  <a:pt x="0" y="0"/>
                </a:lnTo>
                <a:lnTo>
                  <a:pt x="2721906" y="2721906"/>
                </a:lnTo>
                <a:close/>
              </a:path>
            </a:pathLst>
          </a:custGeom>
          <a:solidFill>
            <a:srgbClr val="0534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5351547"/>
            <a:ext cx="1477908" cy="241764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7360312" y="5091663"/>
            <a:ext cx="2698115" cy="2698115"/>
          </a:xfrm>
          <a:custGeom>
            <a:avLst/>
            <a:gdLst/>
            <a:ahLst/>
            <a:cxnLst/>
            <a:rect l="l" t="t" r="r" b="b"/>
            <a:pathLst>
              <a:path w="2698115" h="2698115">
                <a:moveTo>
                  <a:pt x="0" y="2698087"/>
                </a:moveTo>
                <a:lnTo>
                  <a:pt x="2698087" y="2698087"/>
                </a:lnTo>
                <a:lnTo>
                  <a:pt x="2698087" y="0"/>
                </a:lnTo>
                <a:lnTo>
                  <a:pt x="0" y="2698087"/>
                </a:lnTo>
                <a:close/>
              </a:path>
            </a:pathLst>
          </a:custGeom>
          <a:solidFill>
            <a:srgbClr val="0534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8604311" y="5408160"/>
            <a:ext cx="1454088" cy="237868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4120900" y="5889211"/>
            <a:ext cx="1590319" cy="159031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1775" y="973821"/>
            <a:ext cx="9214849" cy="622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1" i="0">
                <a:solidFill>
                  <a:srgbClr val="2F2F2F"/>
                </a:solidFill>
                <a:latin typeface="Palatino Linotype"/>
                <a:cs typeface="Palatino Linotype"/>
              </a:defRPr>
            </a:lvl1pPr>
          </a:lstStyle>
          <a:p>
            <a:r>
              <a:rPr lang="en-US" dirty="0"/>
              <a:t> 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76540" y="1682976"/>
            <a:ext cx="7905319" cy="24853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2F2F2F"/>
                </a:solidFill>
                <a:latin typeface="Palatino Linotype"/>
                <a:cs typeface="Palatino Linotype"/>
              </a:defRPr>
            </a:lvl1pPr>
          </a:lstStyle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pc="-50" dirty="0"/>
              <a:t>ALAMANCE </a:t>
            </a:r>
            <a:r>
              <a:rPr spc="50" dirty="0"/>
              <a:t>COMMUNITY</a:t>
            </a:r>
            <a:r>
              <a:rPr spc="30" dirty="0"/>
              <a:t> </a:t>
            </a:r>
            <a:r>
              <a:rPr spc="100" dirty="0"/>
              <a:t>COLLEGE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995470" y="1905000"/>
            <a:ext cx="8067460" cy="2358337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R="191135" algn="ctr">
              <a:lnSpc>
                <a:spcPct val="100000"/>
              </a:lnSpc>
              <a:spcBef>
                <a:spcPts val="229"/>
              </a:spcBef>
            </a:pPr>
            <a:r>
              <a:rPr spc="-15" dirty="0"/>
              <a:t>CERTIFIES</a:t>
            </a:r>
            <a:r>
              <a:rPr spc="-5" dirty="0"/>
              <a:t> </a:t>
            </a:r>
            <a:r>
              <a:rPr spc="-35" dirty="0"/>
              <a:t>THAT</a:t>
            </a:r>
          </a:p>
          <a:p>
            <a:pPr algn="ctr">
              <a:lnSpc>
                <a:spcPct val="100000"/>
              </a:lnSpc>
              <a:spcBef>
                <a:spcPts val="445"/>
              </a:spcBef>
            </a:pPr>
            <a:r>
              <a:rPr lang="en-US" sz="5650" i="1" spc="-220" dirty="0">
                <a:solidFill>
                  <a:srgbClr val="B88C23"/>
                </a:solidFill>
                <a:latin typeface="Times New Roman"/>
                <a:cs typeface="Times New Roman"/>
              </a:rPr>
              <a:t>Insert Name Here</a:t>
            </a:r>
            <a:endParaRPr sz="5650" dirty="0">
              <a:latin typeface="Times New Roman"/>
              <a:cs typeface="Times New Roman"/>
            </a:endParaRPr>
          </a:p>
          <a:p>
            <a:pPr marR="49530" algn="ctr">
              <a:lnSpc>
                <a:spcPct val="100000"/>
              </a:lnSpc>
              <a:spcBef>
                <a:spcPts val="2240"/>
              </a:spcBef>
            </a:pPr>
            <a:r>
              <a:rPr spc="-85" dirty="0"/>
              <a:t>HAS </a:t>
            </a:r>
            <a:r>
              <a:rPr spc="-30" dirty="0"/>
              <a:t>SUCCESSFULLY </a:t>
            </a:r>
            <a:r>
              <a:rPr spc="-5" dirty="0"/>
              <a:t>COMPLETED</a:t>
            </a:r>
            <a:r>
              <a:rPr spc="105" dirty="0"/>
              <a:t> </a:t>
            </a:r>
            <a:r>
              <a:rPr spc="-30" dirty="0"/>
              <a:t>THE</a:t>
            </a:r>
          </a:p>
          <a:p>
            <a:pPr algn="ctr">
              <a:lnSpc>
                <a:spcPct val="100000"/>
              </a:lnSpc>
              <a:spcBef>
                <a:spcPts val="1070"/>
              </a:spcBef>
            </a:pPr>
            <a:r>
              <a:rPr lang="en-US" sz="2800" i="1" spc="-105" dirty="0">
                <a:solidFill>
                  <a:srgbClr val="B88C23"/>
                </a:solidFill>
                <a:latin typeface="Times New Roman"/>
                <a:cs typeface="Times New Roman"/>
              </a:rPr>
              <a:t>Insert Course Name Here</a:t>
            </a:r>
            <a:endParaRPr sz="2800" dirty="0">
              <a:latin typeface="Times New Roman"/>
              <a:cs typeface="Times New Roman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8A7EB8A-3E1B-7292-5C44-562BCD817E5D}"/>
              </a:ext>
            </a:extLst>
          </p:cNvPr>
          <p:cNvGrpSpPr/>
          <p:nvPr/>
        </p:nvGrpSpPr>
        <p:grpSpPr>
          <a:xfrm>
            <a:off x="995470" y="5411768"/>
            <a:ext cx="3442335" cy="455632"/>
            <a:chOff x="2033515" y="6040191"/>
            <a:chExt cx="3442335" cy="455632"/>
          </a:xfrm>
        </p:grpSpPr>
        <p:sp>
          <p:nvSpPr>
            <p:cNvPr id="2" name="object 2"/>
            <p:cNvSpPr txBox="1"/>
            <p:nvPr/>
          </p:nvSpPr>
          <p:spPr>
            <a:xfrm>
              <a:off x="2033515" y="6089423"/>
              <a:ext cx="3442335" cy="406400"/>
            </a:xfrm>
            <a:prstGeom prst="rect">
              <a:avLst/>
            </a:prstGeom>
          </p:spPr>
          <p:txBody>
            <a:bodyPr vert="horz" wrap="square" lIns="0" tIns="3556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280"/>
                </a:spcBef>
              </a:pPr>
              <a:r>
                <a:rPr lang="en-US" sz="1100" b="1" dirty="0">
                  <a:solidFill>
                    <a:srgbClr val="2F2F2F"/>
                  </a:solidFill>
                  <a:latin typeface="Palatino Linotype"/>
                  <a:cs typeface="Palatino Linotype"/>
                </a:rPr>
                <a:t>FIRST NAME LAST NAME</a:t>
              </a:r>
              <a:endParaRPr sz="1100" dirty="0">
                <a:latin typeface="Palatino Linotype"/>
                <a:cs typeface="Palatino Linotype"/>
              </a:endParaRPr>
            </a:p>
            <a:p>
              <a:pPr algn="ctr">
                <a:lnSpc>
                  <a:spcPct val="100000"/>
                </a:lnSpc>
                <a:spcBef>
                  <a:spcPts val="180"/>
                </a:spcBef>
              </a:pPr>
              <a:r>
                <a:rPr lang="en-US" sz="1100" spc="0" dirty="0">
                  <a:solidFill>
                    <a:srgbClr val="2F2F2F"/>
                  </a:solidFill>
                  <a:latin typeface="Palatino Linotype"/>
                  <a:cs typeface="Palatino Linotype"/>
                </a:rPr>
                <a:t>TITLE</a:t>
              </a:r>
              <a:endParaRPr sz="1100" dirty="0">
                <a:latin typeface="Palatino Linotype"/>
                <a:cs typeface="Palatino Linotype"/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2053771" y="6040191"/>
              <a:ext cx="3401695" cy="0"/>
            </a:xfrm>
            <a:custGeom>
              <a:avLst/>
              <a:gdLst/>
              <a:ahLst/>
              <a:cxnLst/>
              <a:rect l="l" t="t" r="r" b="b"/>
              <a:pathLst>
                <a:path w="3401695">
                  <a:moveTo>
                    <a:pt x="0" y="0"/>
                  </a:moveTo>
                  <a:lnTo>
                    <a:pt x="3401567" y="0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27CFDF5-027C-35F3-6C44-512DE0B687E3}"/>
              </a:ext>
            </a:extLst>
          </p:cNvPr>
          <p:cNvGrpSpPr/>
          <p:nvPr/>
        </p:nvGrpSpPr>
        <p:grpSpPr>
          <a:xfrm>
            <a:off x="5486400" y="5411768"/>
            <a:ext cx="3442335" cy="455632"/>
            <a:chOff x="2033515" y="6040191"/>
            <a:chExt cx="3442335" cy="455632"/>
          </a:xfrm>
        </p:grpSpPr>
        <p:sp>
          <p:nvSpPr>
            <p:cNvPr id="10" name="object 2">
              <a:extLst>
                <a:ext uri="{FF2B5EF4-FFF2-40B4-BE49-F238E27FC236}">
                  <a16:creationId xmlns:a16="http://schemas.microsoft.com/office/drawing/2014/main" id="{561F03A3-CE59-7A99-376A-47F2327DF26B}"/>
                </a:ext>
              </a:extLst>
            </p:cNvPr>
            <p:cNvSpPr txBox="1"/>
            <p:nvPr/>
          </p:nvSpPr>
          <p:spPr>
            <a:xfrm>
              <a:off x="2033515" y="6089423"/>
              <a:ext cx="3442335" cy="406400"/>
            </a:xfrm>
            <a:prstGeom prst="rect">
              <a:avLst/>
            </a:prstGeom>
          </p:spPr>
          <p:txBody>
            <a:bodyPr vert="horz" wrap="square" lIns="0" tIns="3556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280"/>
                </a:spcBef>
              </a:pPr>
              <a:r>
                <a:rPr lang="en-US" sz="1100" b="1" dirty="0">
                  <a:solidFill>
                    <a:srgbClr val="2F2F2F"/>
                  </a:solidFill>
                  <a:latin typeface="Palatino Linotype"/>
                  <a:cs typeface="Palatino Linotype"/>
                </a:rPr>
                <a:t>FIRST NAME LAST NAME</a:t>
              </a:r>
              <a:endParaRPr sz="1100" dirty="0">
                <a:latin typeface="Palatino Linotype"/>
                <a:cs typeface="Palatino Linotype"/>
              </a:endParaRPr>
            </a:p>
            <a:p>
              <a:pPr algn="ctr">
                <a:lnSpc>
                  <a:spcPct val="100000"/>
                </a:lnSpc>
                <a:spcBef>
                  <a:spcPts val="180"/>
                </a:spcBef>
              </a:pPr>
              <a:r>
                <a:rPr lang="en-US" sz="1100" spc="0" dirty="0">
                  <a:solidFill>
                    <a:srgbClr val="2F2F2F"/>
                  </a:solidFill>
                  <a:latin typeface="Palatino Linotype"/>
                  <a:cs typeface="Palatino Linotype"/>
                </a:rPr>
                <a:t>TITLE</a:t>
              </a:r>
              <a:endParaRPr sz="1100" dirty="0">
                <a:latin typeface="Palatino Linotype"/>
                <a:cs typeface="Palatino Linotype"/>
              </a:endParaRPr>
            </a:p>
          </p:txBody>
        </p:sp>
        <p:sp>
          <p:nvSpPr>
            <p:cNvPr id="11" name="object 5">
              <a:extLst>
                <a:ext uri="{FF2B5EF4-FFF2-40B4-BE49-F238E27FC236}">
                  <a16:creationId xmlns:a16="http://schemas.microsoft.com/office/drawing/2014/main" id="{FC880C41-BA59-4E49-BBF2-F690A3806E27}"/>
                </a:ext>
              </a:extLst>
            </p:cNvPr>
            <p:cNvSpPr/>
            <p:nvPr/>
          </p:nvSpPr>
          <p:spPr>
            <a:xfrm>
              <a:off x="2053771" y="6040191"/>
              <a:ext cx="3401695" cy="0"/>
            </a:xfrm>
            <a:custGeom>
              <a:avLst/>
              <a:gdLst/>
              <a:ahLst/>
              <a:cxnLst/>
              <a:rect l="l" t="t" r="r" b="b"/>
              <a:pathLst>
                <a:path w="3401695">
                  <a:moveTo>
                    <a:pt x="0" y="0"/>
                  </a:moveTo>
                  <a:lnTo>
                    <a:pt x="3401567" y="0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26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Times New Roman</vt:lpstr>
      <vt:lpstr>Calibri</vt:lpstr>
      <vt:lpstr>Palatino Linotype</vt:lpstr>
      <vt:lpstr>Office Theme</vt:lpstr>
      <vt:lpstr>ALAMANCE COMMUNITY COLLEGE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DSS Certs (6/10/24)</dc:title>
  <dc:creator>Sarah Hardin</dc:creator>
  <cp:keywords>DAGHwDi37Ls,BACwBvQgrq4</cp:keywords>
  <cp:lastModifiedBy>Sarah Barham</cp:lastModifiedBy>
  <cp:revision>2</cp:revision>
  <dcterms:created xsi:type="dcterms:W3CDTF">2024-09-12T15:26:24Z</dcterms:created>
  <dcterms:modified xsi:type="dcterms:W3CDTF">2025-05-05T13:55:30Z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2024-09-12T00:00:00Z</vt:filetime>
  </property>
  <property fmtid="{D5CDD505-2E9C-101B-9397-08002B2CF9AE}" pid="3" name="Creator">
    <vt:lpwstr>Canva</vt:lpwstr>
  </property>
  <property fmtid="{D5CDD505-2E9C-101B-9397-08002B2CF9AE}" pid="4" name="LastSaved">
    <vt:filetime>2024-09-12T00:00:00Z</vt:filetime>
  </property>
</Properties>
</file>