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7" r:id="rId27"/>
    <p:sldId id="288" r:id="rId28"/>
    <p:sldId id="289" r:id="rId29"/>
    <p:sldId id="292" r:id="rId30"/>
    <p:sldId id="294" r:id="rId31"/>
    <p:sldId id="296" r:id="rId32"/>
    <p:sldId id="286" r:id="rId33"/>
  </p:sldIdLst>
  <p:sldSz cx="24377650" cy="13716000"/>
  <p:notesSz cx="6858000" cy="9144000"/>
  <p:embeddedFontLst>
    <p:embeddedFont>
      <p:font typeface="Lato Light" panose="020F0502020204030203" pitchFamily="34" charset="0"/>
      <p:regular r:id="rId36"/>
    </p:embeddedFont>
    <p:embeddedFont>
      <p:font typeface="Poppins" panose="00000500000000000000" pitchFamily="2" charset="0"/>
      <p:regular r:id="rId37"/>
      <p:bold r:id="rId38"/>
      <p:italic r:id="rId39"/>
      <p:boldItalic r:id="rId40"/>
    </p:embeddedFont>
    <p:embeddedFont>
      <p:font typeface="Poppins ExtraBold" panose="00000900000000000000" pitchFamily="2" charset="0"/>
      <p:bold r:id="rId41"/>
      <p:boldItalic r:id="rId42"/>
    </p:embeddedFont>
    <p:embeddedFont>
      <p:font typeface="Poppins Light" panose="00000400000000000000" pitchFamily="2" charset="0"/>
      <p:regular r:id="rId43"/>
      <p:italic r:id="rId44"/>
    </p:embeddedFont>
    <p:embeddedFont>
      <p:font typeface="Poppins Medium" panose="00000600000000000000" pitchFamily="2" charset="0"/>
      <p:regular r:id="rId45"/>
      <p:italic r:id="rId46"/>
    </p:embeddedFont>
    <p:embeddedFont>
      <p:font typeface="Poppins SemiBold" panose="00000700000000000000" pitchFamily="2" charset="0"/>
      <p:bold r:id="rId47"/>
      <p:boldItalic r:id="rId48"/>
    </p:embeddedFont>
  </p:embeddedFontLst>
  <p:defaultTextStyle>
    <a:defPPr>
      <a:defRPr lang="en-US"/>
    </a:defPPr>
    <a:lvl1pPr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1pPr>
    <a:lvl2pPr marL="912813" indent="-4556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2pPr>
    <a:lvl3pPr marL="1827213" indent="-9128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3pPr>
    <a:lvl4pPr marL="2741613" indent="-13700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4pPr>
    <a:lvl5pPr marL="3656013" indent="-18272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488" userDrawn="1">
          <p15:clr>
            <a:srgbClr val="A4A3A4"/>
          </p15:clr>
        </p15:guide>
        <p15:guide id="2" orient="horz" pos="1190" userDrawn="1">
          <p15:clr>
            <a:srgbClr val="A4A3A4"/>
          </p15:clr>
        </p15:guide>
        <p15:guide id="4" pos="14119" userDrawn="1">
          <p15:clr>
            <a:srgbClr val="A4A3A4"/>
          </p15:clr>
        </p15:guide>
        <p15:guide id="5" pos="12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944"/>
    <a:srgbClr val="FFB81D"/>
    <a:srgbClr val="EBEBEB"/>
    <a:srgbClr val="F0F0F0"/>
    <a:srgbClr val="DEDEDE"/>
    <a:srgbClr val="00ADE6"/>
    <a:srgbClr val="F8F8F8"/>
    <a:srgbClr val="F9F9F9"/>
    <a:srgbClr val="F7F7F7"/>
    <a:srgbClr val="BB4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1C003C-406F-4D6B-997A-104BFE456E27}" v="35" dt="2024-09-17T01:26:04.463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0" autoAdjust="0"/>
    <p:restoredTop sz="96279" autoAdjust="0"/>
  </p:normalViewPr>
  <p:slideViewPr>
    <p:cSldViewPr snapToGrid="0" snapToObjects="1">
      <p:cViewPr varScale="1">
        <p:scale>
          <a:sx n="48" d="100"/>
          <a:sy n="48" d="100"/>
        </p:scale>
        <p:origin x="384" y="72"/>
      </p:cViewPr>
      <p:guideLst>
        <p:guide orient="horz" pos="7488"/>
        <p:guide orient="horz" pos="1190"/>
        <p:guide pos="14119"/>
        <p:guide pos="1282"/>
      </p:guideLst>
    </p:cSldViewPr>
  </p:slideViewPr>
  <p:outlineViewPr>
    <p:cViewPr>
      <p:scale>
        <a:sx n="33" d="100"/>
        <a:sy n="33" d="100"/>
      </p:scale>
      <p:origin x="0" y="-27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5742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ksarah123@gmail.com" userId="7e333920d428e070" providerId="LiveId" clId="{401C003C-406F-4D6B-997A-104BFE456E27}"/>
    <pc:docChg chg="undo custSel delSld modSld">
      <pc:chgData name="bksarah123@gmail.com" userId="7e333920d428e070" providerId="LiveId" clId="{401C003C-406F-4D6B-997A-104BFE456E27}" dt="2024-09-17T01:26:06.562" v="919" actId="962"/>
      <pc:docMkLst>
        <pc:docMk/>
      </pc:docMkLst>
      <pc:sldChg chg="modSp mod">
        <pc:chgData name="bksarah123@gmail.com" userId="7e333920d428e070" providerId="LiveId" clId="{401C003C-406F-4D6B-997A-104BFE456E27}" dt="2024-09-17T01:23:33.758" v="890" actId="1076"/>
        <pc:sldMkLst>
          <pc:docMk/>
          <pc:sldMk cId="0" sldId="256"/>
        </pc:sldMkLst>
        <pc:spChg chg="mod">
          <ac:chgData name="bksarah123@gmail.com" userId="7e333920d428e070" providerId="LiveId" clId="{401C003C-406F-4D6B-997A-104BFE456E27}" dt="2024-09-17T01:23:28.235" v="888" actId="207"/>
          <ac:spMkLst>
            <pc:docMk/>
            <pc:sldMk cId="0" sldId="256"/>
            <ac:spMk id="6" creationId="{79778B8D-5E44-DADF-1C86-EF60BA890C79}"/>
          </ac:spMkLst>
        </pc:spChg>
        <pc:spChg chg="mod">
          <ac:chgData name="bksarah123@gmail.com" userId="7e333920d428e070" providerId="LiveId" clId="{401C003C-406F-4D6B-997A-104BFE456E27}" dt="2024-09-17T01:23:15.733" v="887" actId="313"/>
          <ac:spMkLst>
            <pc:docMk/>
            <pc:sldMk cId="0" sldId="256"/>
            <ac:spMk id="40" creationId="{03D58861-A961-46B2-9994-85429DE78576}"/>
          </ac:spMkLst>
        </pc:spChg>
        <pc:picChg chg="mod">
          <ac:chgData name="bksarah123@gmail.com" userId="7e333920d428e070" providerId="LiveId" clId="{401C003C-406F-4D6B-997A-104BFE456E27}" dt="2024-09-17T01:23:33.758" v="890" actId="1076"/>
          <ac:picMkLst>
            <pc:docMk/>
            <pc:sldMk cId="0" sldId="256"/>
            <ac:picMk id="10" creationId="{9B5FFA2F-6484-EE13-A24D-D68605170E94}"/>
          </ac:picMkLst>
        </pc:picChg>
      </pc:sldChg>
      <pc:sldChg chg="modSp mod">
        <pc:chgData name="bksarah123@gmail.com" userId="7e333920d428e070" providerId="LiveId" clId="{401C003C-406F-4D6B-997A-104BFE456E27}" dt="2024-09-17T01:23:43.181" v="891" actId="207"/>
        <pc:sldMkLst>
          <pc:docMk/>
          <pc:sldMk cId="3483895147" sldId="257"/>
        </pc:sldMkLst>
        <pc:spChg chg="mod">
          <ac:chgData name="bksarah123@gmail.com" userId="7e333920d428e070" providerId="LiveId" clId="{401C003C-406F-4D6B-997A-104BFE456E27}" dt="2024-09-17T01:23:43.181" v="891" actId="207"/>
          <ac:spMkLst>
            <pc:docMk/>
            <pc:sldMk cId="3483895147" sldId="257"/>
            <ac:spMk id="148" creationId="{9B240741-8BBA-4D8C-9A72-6A7EAFF2E20B}"/>
          </ac:spMkLst>
        </pc:spChg>
        <pc:spChg chg="mod">
          <ac:chgData name="bksarah123@gmail.com" userId="7e333920d428e070" providerId="LiveId" clId="{401C003C-406F-4D6B-997A-104BFE456E27}" dt="2024-09-17T00:28:30.708" v="4" actId="20577"/>
          <ac:spMkLst>
            <pc:docMk/>
            <pc:sldMk cId="3483895147" sldId="257"/>
            <ac:spMk id="150" creationId="{82E72260-8908-432B-BDBF-98B63AAF7335}"/>
          </ac:spMkLst>
        </pc:spChg>
      </pc:sldChg>
      <pc:sldChg chg="addSp delSp modSp mod">
        <pc:chgData name="bksarah123@gmail.com" userId="7e333920d428e070" providerId="LiveId" clId="{401C003C-406F-4D6B-997A-104BFE456E27}" dt="2024-09-17T01:24:03.984" v="895" actId="207"/>
        <pc:sldMkLst>
          <pc:docMk/>
          <pc:sldMk cId="2286920339" sldId="258"/>
        </pc:sldMkLst>
        <pc:spChg chg="mod">
          <ac:chgData name="bksarah123@gmail.com" userId="7e333920d428e070" providerId="LiveId" clId="{401C003C-406F-4D6B-997A-104BFE456E27}" dt="2024-09-17T01:24:03.984" v="895" actId="207"/>
          <ac:spMkLst>
            <pc:docMk/>
            <pc:sldMk cId="2286920339" sldId="258"/>
            <ac:spMk id="23" creationId="{30B0CBF8-3D82-4E84-9DD4-AB705242A321}"/>
          </ac:spMkLst>
        </pc:spChg>
        <pc:spChg chg="mod">
          <ac:chgData name="bksarah123@gmail.com" userId="7e333920d428e070" providerId="LiveId" clId="{401C003C-406F-4D6B-997A-104BFE456E27}" dt="2024-09-17T00:30:14.709" v="11"/>
          <ac:spMkLst>
            <pc:docMk/>
            <pc:sldMk cId="2286920339" sldId="258"/>
            <ac:spMk id="53" creationId="{A96FDB15-51F8-4B2A-8CA6-92503458A420}"/>
          </ac:spMkLst>
        </pc:spChg>
        <pc:spChg chg="mod">
          <ac:chgData name="bksarah123@gmail.com" userId="7e333920d428e070" providerId="LiveId" clId="{401C003C-406F-4D6B-997A-104BFE456E27}" dt="2024-09-17T00:30:27.565" v="14"/>
          <ac:spMkLst>
            <pc:docMk/>
            <pc:sldMk cId="2286920339" sldId="258"/>
            <ac:spMk id="54" creationId="{3F2BD01C-BDC4-4743-A975-50B9666BEED9}"/>
          </ac:spMkLst>
        </pc:spChg>
        <pc:spChg chg="mod">
          <ac:chgData name="bksarah123@gmail.com" userId="7e333920d428e070" providerId="LiveId" clId="{401C003C-406F-4D6B-997A-104BFE456E27}" dt="2024-09-17T01:23:51.772" v="892" actId="207"/>
          <ac:spMkLst>
            <pc:docMk/>
            <pc:sldMk cId="2286920339" sldId="258"/>
            <ac:spMk id="61" creationId="{F6D95654-B13E-47F4-85CF-2393211997D0}"/>
          </ac:spMkLst>
        </pc:spChg>
        <pc:spChg chg="mod">
          <ac:chgData name="bksarah123@gmail.com" userId="7e333920d428e070" providerId="LiveId" clId="{401C003C-406F-4D6B-997A-104BFE456E27}" dt="2024-09-17T01:23:56.394" v="893" actId="207"/>
          <ac:spMkLst>
            <pc:docMk/>
            <pc:sldMk cId="2286920339" sldId="258"/>
            <ac:spMk id="65" creationId="{C57452EF-DEF4-4F0A-A5BC-8C83A322B8CC}"/>
          </ac:spMkLst>
        </pc:spChg>
        <pc:spChg chg="del">
          <ac:chgData name="bksarah123@gmail.com" userId="7e333920d428e070" providerId="LiveId" clId="{401C003C-406F-4D6B-997A-104BFE456E27}" dt="2024-09-17T00:29:10.613" v="7" actId="931"/>
          <ac:spMkLst>
            <pc:docMk/>
            <pc:sldMk cId="2286920339" sldId="258"/>
            <ac:spMk id="80" creationId="{39900A26-5001-4671-A6FB-F8B059BB5A93}"/>
          </ac:spMkLst>
        </pc:spChg>
        <pc:picChg chg="add mod">
          <ac:chgData name="bksarah123@gmail.com" userId="7e333920d428e070" providerId="LiveId" clId="{401C003C-406F-4D6B-997A-104BFE456E27}" dt="2024-09-17T00:29:47.930" v="10" actId="14826"/>
          <ac:picMkLst>
            <pc:docMk/>
            <pc:sldMk cId="2286920339" sldId="258"/>
            <ac:picMk id="3" creationId="{F8F17A6B-133A-B956-89BC-C06D5332CD7C}"/>
          </ac:picMkLst>
        </pc:picChg>
      </pc:sldChg>
      <pc:sldChg chg="addSp delSp modSp mod">
        <pc:chgData name="bksarah123@gmail.com" userId="7e333920d428e070" providerId="LiveId" clId="{401C003C-406F-4D6B-997A-104BFE456E27}" dt="2024-09-17T01:24:15.877" v="896" actId="207"/>
        <pc:sldMkLst>
          <pc:docMk/>
          <pc:sldMk cId="4101819984" sldId="260"/>
        </pc:sldMkLst>
        <pc:spChg chg="del">
          <ac:chgData name="bksarah123@gmail.com" userId="7e333920d428e070" providerId="LiveId" clId="{401C003C-406F-4D6B-997A-104BFE456E27}" dt="2024-09-17T00:32:27.553" v="90" actId="931"/>
          <ac:spMkLst>
            <pc:docMk/>
            <pc:sldMk cId="4101819984" sldId="260"/>
            <ac:spMk id="22" creationId="{D17CBC61-5DF7-4431-88BA-795B8149288E}"/>
          </ac:spMkLst>
        </pc:spChg>
        <pc:spChg chg="mod">
          <ac:chgData name="bksarah123@gmail.com" userId="7e333920d428e070" providerId="LiveId" clId="{401C003C-406F-4D6B-997A-104BFE456E27}" dt="2024-09-17T01:24:15.877" v="896" actId="207"/>
          <ac:spMkLst>
            <pc:docMk/>
            <pc:sldMk cId="4101819984" sldId="260"/>
            <ac:spMk id="35" creationId="{52FDC4EE-1112-496F-AF82-59FA8A8FEB38}"/>
          </ac:spMkLst>
        </pc:spChg>
        <pc:spChg chg="mod">
          <ac:chgData name="bksarah123@gmail.com" userId="7e333920d428e070" providerId="LiveId" clId="{401C003C-406F-4D6B-997A-104BFE456E27}" dt="2024-09-17T00:32:39.128" v="92" actId="207"/>
          <ac:spMkLst>
            <pc:docMk/>
            <pc:sldMk cId="4101819984" sldId="260"/>
            <ac:spMk id="38" creationId="{6BA4E9C2-16E5-48DD-B373-95B8FEF28C01}"/>
          </ac:spMkLst>
        </pc:spChg>
        <pc:spChg chg="mod">
          <ac:chgData name="bksarah123@gmail.com" userId="7e333920d428e070" providerId="LiveId" clId="{401C003C-406F-4D6B-997A-104BFE456E27}" dt="2024-09-17T00:33:06.397" v="94" actId="207"/>
          <ac:spMkLst>
            <pc:docMk/>
            <pc:sldMk cId="4101819984" sldId="260"/>
            <ac:spMk id="65" creationId="{B80AFD25-5599-4CD2-B6DF-2D46A4CF758D}"/>
          </ac:spMkLst>
        </pc:spChg>
        <pc:spChg chg="mod">
          <ac:chgData name="bksarah123@gmail.com" userId="7e333920d428e070" providerId="LiveId" clId="{401C003C-406F-4D6B-997A-104BFE456E27}" dt="2024-09-17T00:31:46.362" v="82" actId="20577"/>
          <ac:spMkLst>
            <pc:docMk/>
            <pc:sldMk cId="4101819984" sldId="260"/>
            <ac:spMk id="75" creationId="{6E0684BC-90CE-400C-8246-8238E365B066}"/>
          </ac:spMkLst>
        </pc:spChg>
        <pc:spChg chg="mod">
          <ac:chgData name="bksarah123@gmail.com" userId="7e333920d428e070" providerId="LiveId" clId="{401C003C-406F-4D6B-997A-104BFE456E27}" dt="2024-09-17T00:32:07.491" v="89" actId="20577"/>
          <ac:spMkLst>
            <pc:docMk/>
            <pc:sldMk cId="4101819984" sldId="260"/>
            <ac:spMk id="76" creationId="{89A5B834-54DC-4C8A-ACA2-49763D75552E}"/>
          </ac:spMkLst>
        </pc:spChg>
        <pc:spChg chg="mod">
          <ac:chgData name="bksarah123@gmail.com" userId="7e333920d428e070" providerId="LiveId" clId="{401C003C-406F-4D6B-997A-104BFE456E27}" dt="2024-09-17T00:34:12.232" v="101" actId="14100"/>
          <ac:spMkLst>
            <pc:docMk/>
            <pc:sldMk cId="4101819984" sldId="260"/>
            <ac:spMk id="77" creationId="{AB624664-04E7-486E-9F18-DDE938B524A1}"/>
          </ac:spMkLst>
        </pc:spChg>
        <pc:spChg chg="mod">
          <ac:chgData name="bksarah123@gmail.com" userId="7e333920d428e070" providerId="LiveId" clId="{401C003C-406F-4D6B-997A-104BFE456E27}" dt="2024-09-17T00:30:58.854" v="48" actId="207"/>
          <ac:spMkLst>
            <pc:docMk/>
            <pc:sldMk cId="4101819984" sldId="260"/>
            <ac:spMk id="81" creationId="{B5A1904D-6F43-4230-B35A-C373F4D6B144}"/>
          </ac:spMkLst>
        </pc:spChg>
        <pc:spChg chg="mod">
          <ac:chgData name="bksarah123@gmail.com" userId="7e333920d428e070" providerId="LiveId" clId="{401C003C-406F-4D6B-997A-104BFE456E27}" dt="2024-09-17T00:33:57.134" v="96" actId="20577"/>
          <ac:spMkLst>
            <pc:docMk/>
            <pc:sldMk cId="4101819984" sldId="260"/>
            <ac:spMk id="82" creationId="{902A79CF-F604-4A11-B42C-9A568454C433}"/>
          </ac:spMkLst>
        </pc:spChg>
        <pc:picChg chg="add mod">
          <ac:chgData name="bksarah123@gmail.com" userId="7e333920d428e070" providerId="LiveId" clId="{401C003C-406F-4D6B-997A-104BFE456E27}" dt="2024-09-17T00:32:28.753" v="91" actId="27614"/>
          <ac:picMkLst>
            <pc:docMk/>
            <pc:sldMk cId="4101819984" sldId="260"/>
            <ac:picMk id="3" creationId="{F88A858E-1E39-BAE4-27A5-22CAB9E961EE}"/>
          </ac:picMkLst>
        </pc:picChg>
      </pc:sldChg>
      <pc:sldChg chg="modSp mod">
        <pc:chgData name="bksarah123@gmail.com" userId="7e333920d428e070" providerId="LiveId" clId="{401C003C-406F-4D6B-997A-104BFE456E27}" dt="2024-09-17T01:24:23.540" v="897" actId="207"/>
        <pc:sldMkLst>
          <pc:docMk/>
          <pc:sldMk cId="3836621043" sldId="261"/>
        </pc:sldMkLst>
        <pc:spChg chg="mod">
          <ac:chgData name="bksarah123@gmail.com" userId="7e333920d428e070" providerId="LiveId" clId="{401C003C-406F-4D6B-997A-104BFE456E27}" dt="2024-09-17T01:24:23.540" v="897" actId="207"/>
          <ac:spMkLst>
            <pc:docMk/>
            <pc:sldMk cId="3836621043" sldId="261"/>
            <ac:spMk id="42" creationId="{038371F1-D6E2-457F-9F0F-4AF36EE8D003}"/>
          </ac:spMkLst>
        </pc:spChg>
        <pc:spChg chg="mod">
          <ac:chgData name="bksarah123@gmail.com" userId="7e333920d428e070" providerId="LiveId" clId="{401C003C-406F-4D6B-997A-104BFE456E27}" dt="2024-09-17T00:34:41.181" v="115" actId="207"/>
          <ac:spMkLst>
            <pc:docMk/>
            <pc:sldMk cId="3836621043" sldId="261"/>
            <ac:spMk id="60" creationId="{4ACE8843-CB0C-4E19-AF89-7ACEC5F82BE7}"/>
          </ac:spMkLst>
        </pc:spChg>
        <pc:spChg chg="mod">
          <ac:chgData name="bksarah123@gmail.com" userId="7e333920d428e070" providerId="LiveId" clId="{401C003C-406F-4D6B-997A-104BFE456E27}" dt="2024-09-17T00:36:10.976" v="159" actId="20577"/>
          <ac:spMkLst>
            <pc:docMk/>
            <pc:sldMk cId="3836621043" sldId="261"/>
            <ac:spMk id="63" creationId="{B2279C9B-FB01-48EB-9BF1-76F0A69DC9FA}"/>
          </ac:spMkLst>
        </pc:spChg>
        <pc:spChg chg="mod">
          <ac:chgData name="bksarah123@gmail.com" userId="7e333920d428e070" providerId="LiveId" clId="{401C003C-406F-4D6B-997A-104BFE456E27}" dt="2024-09-17T00:35:00.789" v="118" actId="207"/>
          <ac:spMkLst>
            <pc:docMk/>
            <pc:sldMk cId="3836621043" sldId="261"/>
            <ac:spMk id="84" creationId="{4E5C9CD1-74A3-4845-AF38-CAD339170B46}"/>
          </ac:spMkLst>
        </pc:spChg>
        <pc:spChg chg="mod">
          <ac:chgData name="bksarah123@gmail.com" userId="7e333920d428e070" providerId="LiveId" clId="{401C003C-406F-4D6B-997A-104BFE456E27}" dt="2024-09-17T00:34:56.686" v="117" actId="207"/>
          <ac:spMkLst>
            <pc:docMk/>
            <pc:sldMk cId="3836621043" sldId="261"/>
            <ac:spMk id="86" creationId="{B10AB6BA-56FD-4A61-9185-46F3AFD5EB6B}"/>
          </ac:spMkLst>
        </pc:spChg>
        <pc:spChg chg="mod">
          <ac:chgData name="bksarah123@gmail.com" userId="7e333920d428e070" providerId="LiveId" clId="{401C003C-406F-4D6B-997A-104BFE456E27}" dt="2024-09-17T00:35:41.477" v="123"/>
          <ac:spMkLst>
            <pc:docMk/>
            <pc:sldMk cId="3836621043" sldId="261"/>
            <ac:spMk id="90" creationId="{A1C4077A-5507-4B87-AC29-08E31D11DEA1}"/>
          </ac:spMkLst>
        </pc:spChg>
        <pc:grpChg chg="mod">
          <ac:chgData name="bksarah123@gmail.com" userId="7e333920d428e070" providerId="LiveId" clId="{401C003C-406F-4D6B-997A-104BFE456E27}" dt="2024-09-17T00:34:27.719" v="113" actId="14100"/>
          <ac:grpSpMkLst>
            <pc:docMk/>
            <pc:sldMk cId="3836621043" sldId="261"/>
            <ac:grpSpMk id="40" creationId="{E1B7A011-5B86-4730-9C97-A14FCFA0D225}"/>
          </ac:grpSpMkLst>
        </pc:grpChg>
      </pc:sldChg>
      <pc:sldChg chg="del">
        <pc:chgData name="bksarah123@gmail.com" userId="7e333920d428e070" providerId="LiveId" clId="{401C003C-406F-4D6B-997A-104BFE456E27}" dt="2024-09-17T00:36:42.087" v="160" actId="2696"/>
        <pc:sldMkLst>
          <pc:docMk/>
          <pc:sldMk cId="2144977294" sldId="262"/>
        </pc:sldMkLst>
      </pc:sldChg>
      <pc:sldChg chg="addSp delSp modSp mod">
        <pc:chgData name="bksarah123@gmail.com" userId="7e333920d428e070" providerId="LiveId" clId="{401C003C-406F-4D6B-997A-104BFE456E27}" dt="2024-09-17T01:24:28.594" v="898" actId="207"/>
        <pc:sldMkLst>
          <pc:docMk/>
          <pc:sldMk cId="1955308661" sldId="263"/>
        </pc:sldMkLst>
        <pc:spChg chg="mod">
          <ac:chgData name="bksarah123@gmail.com" userId="7e333920d428e070" providerId="LiveId" clId="{401C003C-406F-4D6B-997A-104BFE456E27}" dt="2024-09-17T01:24:28.594" v="898" actId="207"/>
          <ac:spMkLst>
            <pc:docMk/>
            <pc:sldMk cId="1955308661" sldId="263"/>
            <ac:spMk id="79" creationId="{8AC1A08B-58C3-4C14-9E70-6AFC188B3584}"/>
          </ac:spMkLst>
        </pc:spChg>
        <pc:spChg chg="mod">
          <ac:chgData name="bksarah123@gmail.com" userId="7e333920d428e070" providerId="LiveId" clId="{401C003C-406F-4D6B-997A-104BFE456E27}" dt="2024-09-17T00:37:57.561" v="222" actId="207"/>
          <ac:spMkLst>
            <pc:docMk/>
            <pc:sldMk cId="1955308661" sldId="263"/>
            <ac:spMk id="83" creationId="{FFB87BF8-EA51-40E3-8008-6DED9467E5A4}"/>
          </ac:spMkLst>
        </pc:spChg>
        <pc:spChg chg="mod">
          <ac:chgData name="bksarah123@gmail.com" userId="7e333920d428e070" providerId="LiveId" clId="{401C003C-406F-4D6B-997A-104BFE456E27}" dt="2024-09-17T00:37:30.168" v="195" actId="20577"/>
          <ac:spMkLst>
            <pc:docMk/>
            <pc:sldMk cId="1955308661" sldId="263"/>
            <ac:spMk id="95" creationId="{95081DAB-0171-467C-853D-7AB390B50E30}"/>
          </ac:spMkLst>
        </pc:spChg>
        <pc:spChg chg="mod">
          <ac:chgData name="bksarah123@gmail.com" userId="7e333920d428e070" providerId="LiveId" clId="{401C003C-406F-4D6B-997A-104BFE456E27}" dt="2024-09-17T00:37:42.817" v="203" actId="20577"/>
          <ac:spMkLst>
            <pc:docMk/>
            <pc:sldMk cId="1955308661" sldId="263"/>
            <ac:spMk id="112" creationId="{DC631595-001B-4399-A2DC-735BF95C61A7}"/>
          </ac:spMkLst>
        </pc:spChg>
        <pc:spChg chg="mod">
          <ac:chgData name="bksarah123@gmail.com" userId="7e333920d428e070" providerId="LiveId" clId="{401C003C-406F-4D6B-997A-104BFE456E27}" dt="2024-09-17T00:37:46.108" v="209" actId="20577"/>
          <ac:spMkLst>
            <pc:docMk/>
            <pc:sldMk cId="1955308661" sldId="263"/>
            <ac:spMk id="118" creationId="{52DDEDFE-2EF0-45A8-B866-A7BE18F77794}"/>
          </ac:spMkLst>
        </pc:spChg>
        <pc:spChg chg="mod">
          <ac:chgData name="bksarah123@gmail.com" userId="7e333920d428e070" providerId="LiveId" clId="{401C003C-406F-4D6B-997A-104BFE456E27}" dt="2024-09-17T00:37:49.283" v="215" actId="20577"/>
          <ac:spMkLst>
            <pc:docMk/>
            <pc:sldMk cId="1955308661" sldId="263"/>
            <ac:spMk id="123" creationId="{E9215794-5A4F-4B6C-878F-654434CB385C}"/>
          </ac:spMkLst>
        </pc:spChg>
        <pc:spChg chg="mod">
          <ac:chgData name="bksarah123@gmail.com" userId="7e333920d428e070" providerId="LiveId" clId="{401C003C-406F-4D6B-997A-104BFE456E27}" dt="2024-09-17T00:37:52.196" v="221" actId="20577"/>
          <ac:spMkLst>
            <pc:docMk/>
            <pc:sldMk cId="1955308661" sldId="263"/>
            <ac:spMk id="128" creationId="{E41E4345-4E23-444F-A216-26B95054B20E}"/>
          </ac:spMkLst>
        </pc:spChg>
        <pc:spChg chg="del">
          <ac:chgData name="bksarah123@gmail.com" userId="7e333920d428e070" providerId="LiveId" clId="{401C003C-406F-4D6B-997A-104BFE456E27}" dt="2024-09-17T00:38:39.843" v="226" actId="931"/>
          <ac:spMkLst>
            <pc:docMk/>
            <pc:sldMk cId="1955308661" sldId="263"/>
            <ac:spMk id="131" creationId="{32CB79F6-5349-41DB-B466-22420B68D5BD}"/>
          </ac:spMkLst>
        </pc:spChg>
        <pc:picChg chg="add mod modCrop">
          <ac:chgData name="bksarah123@gmail.com" userId="7e333920d428e070" providerId="LiveId" clId="{401C003C-406F-4D6B-997A-104BFE456E27}" dt="2024-09-17T00:38:48.913" v="228" actId="18131"/>
          <ac:picMkLst>
            <pc:docMk/>
            <pc:sldMk cId="1955308661" sldId="263"/>
            <ac:picMk id="3" creationId="{3BA9924D-3C00-0547-81C2-76FC34C3A71C}"/>
          </ac:picMkLst>
        </pc:picChg>
        <pc:cxnChg chg="mod">
          <ac:chgData name="bksarah123@gmail.com" userId="7e333920d428e070" providerId="LiveId" clId="{401C003C-406F-4D6B-997A-104BFE456E27}" dt="2024-09-17T00:38:18.704" v="225" actId="208"/>
          <ac:cxnSpMkLst>
            <pc:docMk/>
            <pc:sldMk cId="1955308661" sldId="263"/>
            <ac:cxnSpMk id="98" creationId="{7E707C2F-5599-4CA1-969C-A55993CCE5CE}"/>
          </ac:cxnSpMkLst>
        </pc:cxnChg>
        <pc:cxnChg chg="mod">
          <ac:chgData name="bksarah123@gmail.com" userId="7e333920d428e070" providerId="LiveId" clId="{401C003C-406F-4D6B-997A-104BFE456E27}" dt="2024-09-17T00:38:08.130" v="223" actId="208"/>
          <ac:cxnSpMkLst>
            <pc:docMk/>
            <pc:sldMk cId="1955308661" sldId="263"/>
            <ac:cxnSpMk id="101" creationId="{2539608C-F415-40C5-AC18-AB00071B3129}"/>
          </ac:cxnSpMkLst>
        </pc:cxnChg>
        <pc:cxnChg chg="mod">
          <ac:chgData name="bksarah123@gmail.com" userId="7e333920d428e070" providerId="LiveId" clId="{401C003C-406F-4D6B-997A-104BFE456E27}" dt="2024-09-17T00:38:08.130" v="223" actId="208"/>
          <ac:cxnSpMkLst>
            <pc:docMk/>
            <pc:sldMk cId="1955308661" sldId="263"/>
            <ac:cxnSpMk id="117" creationId="{15550327-4D29-44F4-9033-C501835A90CB}"/>
          </ac:cxnSpMkLst>
        </pc:cxnChg>
        <pc:cxnChg chg="mod">
          <ac:chgData name="bksarah123@gmail.com" userId="7e333920d428e070" providerId="LiveId" clId="{401C003C-406F-4D6B-997A-104BFE456E27}" dt="2024-09-17T00:38:08.130" v="223" actId="208"/>
          <ac:cxnSpMkLst>
            <pc:docMk/>
            <pc:sldMk cId="1955308661" sldId="263"/>
            <ac:cxnSpMk id="122" creationId="{1B9D02C9-26C8-46F9-A61C-C875E9800BBC}"/>
          </ac:cxnSpMkLst>
        </pc:cxnChg>
        <pc:cxnChg chg="mod">
          <ac:chgData name="bksarah123@gmail.com" userId="7e333920d428e070" providerId="LiveId" clId="{401C003C-406F-4D6B-997A-104BFE456E27}" dt="2024-09-17T00:38:08.130" v="223" actId="208"/>
          <ac:cxnSpMkLst>
            <pc:docMk/>
            <pc:sldMk cId="1955308661" sldId="263"/>
            <ac:cxnSpMk id="127" creationId="{89FEB26C-F3E8-4979-AEDD-6A54C86A2473}"/>
          </ac:cxnSpMkLst>
        </pc:cxnChg>
      </pc:sldChg>
      <pc:sldChg chg="modSp mod">
        <pc:chgData name="bksarah123@gmail.com" userId="7e333920d428e070" providerId="LiveId" clId="{401C003C-406F-4D6B-997A-104BFE456E27}" dt="2024-09-17T01:24:46.615" v="901" actId="20578"/>
        <pc:sldMkLst>
          <pc:docMk/>
          <pc:sldMk cId="1426778034" sldId="264"/>
        </pc:sldMkLst>
        <pc:spChg chg="mod">
          <ac:chgData name="bksarah123@gmail.com" userId="7e333920d428e070" providerId="LiveId" clId="{401C003C-406F-4D6B-997A-104BFE456E27}" dt="2024-09-17T01:24:46.615" v="901" actId="20578"/>
          <ac:spMkLst>
            <pc:docMk/>
            <pc:sldMk cId="1426778034" sldId="264"/>
            <ac:spMk id="39" creationId="{8EC148C3-968D-4FA1-9B93-81353E8EC0F4}"/>
          </ac:spMkLst>
        </pc:spChg>
        <pc:spChg chg="mod">
          <ac:chgData name="bksarah123@gmail.com" userId="7e333920d428e070" providerId="LiveId" clId="{401C003C-406F-4D6B-997A-104BFE456E27}" dt="2024-09-17T01:24:46.615" v="901" actId="20578"/>
          <ac:spMkLst>
            <pc:docMk/>
            <pc:sldMk cId="1426778034" sldId="264"/>
            <ac:spMk id="40" creationId="{2C7809A9-05FD-473F-97CA-D5D5C80454F7}"/>
          </ac:spMkLst>
        </pc:spChg>
        <pc:spChg chg="mod">
          <ac:chgData name="bksarah123@gmail.com" userId="7e333920d428e070" providerId="LiveId" clId="{401C003C-406F-4D6B-997A-104BFE456E27}" dt="2024-09-17T00:39:52.154" v="248" actId="1076"/>
          <ac:spMkLst>
            <pc:docMk/>
            <pc:sldMk cId="1426778034" sldId="264"/>
            <ac:spMk id="41" creationId="{5272FD0F-8737-490A-B919-217ECC1CE21B}"/>
          </ac:spMkLst>
        </pc:spChg>
        <pc:spChg chg="mod">
          <ac:chgData name="bksarah123@gmail.com" userId="7e333920d428e070" providerId="LiveId" clId="{401C003C-406F-4D6B-997A-104BFE456E27}" dt="2024-09-17T00:40:12.549" v="257" actId="20577"/>
          <ac:spMkLst>
            <pc:docMk/>
            <pc:sldMk cId="1426778034" sldId="264"/>
            <ac:spMk id="55" creationId="{06139BCB-4613-4F5E-B438-E445E224563E}"/>
          </ac:spMkLst>
        </pc:spChg>
        <pc:spChg chg="mod">
          <ac:chgData name="bksarah123@gmail.com" userId="7e333920d428e070" providerId="LiveId" clId="{401C003C-406F-4D6B-997A-104BFE456E27}" dt="2024-09-17T00:40:19.768" v="260" actId="20577"/>
          <ac:spMkLst>
            <pc:docMk/>
            <pc:sldMk cId="1426778034" sldId="264"/>
            <ac:spMk id="72" creationId="{97225D53-7894-45A2-A579-1E56E5C35262}"/>
          </ac:spMkLst>
        </pc:spChg>
        <pc:spChg chg="mod">
          <ac:chgData name="bksarah123@gmail.com" userId="7e333920d428e070" providerId="LiveId" clId="{401C003C-406F-4D6B-997A-104BFE456E27}" dt="2024-09-17T00:40:35.610" v="267" actId="207"/>
          <ac:spMkLst>
            <pc:docMk/>
            <pc:sldMk cId="1426778034" sldId="264"/>
            <ac:spMk id="76" creationId="{D60AD769-8E29-4EB9-8E3D-039E9E6408BC}"/>
          </ac:spMkLst>
        </pc:spChg>
        <pc:spChg chg="mod">
          <ac:chgData name="bksarah123@gmail.com" userId="7e333920d428e070" providerId="LiveId" clId="{401C003C-406F-4D6B-997A-104BFE456E27}" dt="2024-09-17T00:40:26.151" v="266" actId="20577"/>
          <ac:spMkLst>
            <pc:docMk/>
            <pc:sldMk cId="1426778034" sldId="264"/>
            <ac:spMk id="77" creationId="{F606EAC9-B319-4471-9816-F88573D8AED4}"/>
          </ac:spMkLst>
        </pc:spChg>
        <pc:spChg chg="mod">
          <ac:chgData name="bksarah123@gmail.com" userId="7e333920d428e070" providerId="LiveId" clId="{401C003C-406F-4D6B-997A-104BFE456E27}" dt="2024-09-17T00:39:40.090" v="246"/>
          <ac:spMkLst>
            <pc:docMk/>
            <pc:sldMk cId="1426778034" sldId="264"/>
            <ac:spMk id="84" creationId="{197354DC-D877-43D8-A0FD-3A2EE78C5A7A}"/>
          </ac:spMkLst>
        </pc:spChg>
        <pc:spChg chg="mod">
          <ac:chgData name="bksarah123@gmail.com" userId="7e333920d428e070" providerId="LiveId" clId="{401C003C-406F-4D6B-997A-104BFE456E27}" dt="2024-09-17T00:39:00.951" v="229" actId="207"/>
          <ac:spMkLst>
            <pc:docMk/>
            <pc:sldMk cId="1426778034" sldId="264"/>
            <ac:spMk id="85" creationId="{845896A3-EAC4-4561-88FF-3C090A259F14}"/>
          </ac:spMkLst>
        </pc:spChg>
        <pc:spChg chg="mod">
          <ac:chgData name="bksarah123@gmail.com" userId="7e333920d428e070" providerId="LiveId" clId="{401C003C-406F-4D6B-997A-104BFE456E27}" dt="2024-09-17T00:39:14.813" v="244" actId="20577"/>
          <ac:spMkLst>
            <pc:docMk/>
            <pc:sldMk cId="1426778034" sldId="264"/>
            <ac:spMk id="91" creationId="{FF095BA3-A814-4374-BCDA-382171B62EB6}"/>
          </ac:spMkLst>
        </pc:spChg>
        <pc:spChg chg="mod">
          <ac:chgData name="bksarah123@gmail.com" userId="7e333920d428e070" providerId="LiveId" clId="{401C003C-406F-4D6B-997A-104BFE456E27}" dt="2024-09-17T00:40:48.902" v="269" actId="207"/>
          <ac:spMkLst>
            <pc:docMk/>
            <pc:sldMk cId="1426778034" sldId="264"/>
            <ac:spMk id="92" creationId="{E7F590EC-83AB-4DEA-87D0-529DBC288059}"/>
          </ac:spMkLst>
        </pc:spChg>
        <pc:grpChg chg="mod">
          <ac:chgData name="bksarah123@gmail.com" userId="7e333920d428e070" providerId="LiveId" clId="{401C003C-406F-4D6B-997A-104BFE456E27}" dt="2024-09-17T01:24:46.615" v="901" actId="20578"/>
          <ac:grpSpMkLst>
            <pc:docMk/>
            <pc:sldMk cId="1426778034" sldId="264"/>
            <ac:grpSpMk id="38" creationId="{91638192-7375-45F0-B1E2-430D2CA188F2}"/>
          </ac:grpSpMkLst>
        </pc:grpChg>
      </pc:sldChg>
      <pc:sldChg chg="modSp mod">
        <pc:chgData name="bksarah123@gmail.com" userId="7e333920d428e070" providerId="LiveId" clId="{401C003C-406F-4D6B-997A-104BFE456E27}" dt="2024-09-17T01:24:55.780" v="902" actId="207"/>
        <pc:sldMkLst>
          <pc:docMk/>
          <pc:sldMk cId="1760005363" sldId="265"/>
        </pc:sldMkLst>
        <pc:spChg chg="mod">
          <ac:chgData name="bksarah123@gmail.com" userId="7e333920d428e070" providerId="LiveId" clId="{401C003C-406F-4D6B-997A-104BFE456E27}" dt="2024-09-17T01:24:55.780" v="902" actId="207"/>
          <ac:spMkLst>
            <pc:docMk/>
            <pc:sldMk cId="1760005363" sldId="265"/>
            <ac:spMk id="29" creationId="{9422B11B-F38D-4718-B91E-D0EBFFD28D6A}"/>
          </ac:spMkLst>
        </pc:spChg>
        <pc:spChg chg="mod">
          <ac:chgData name="bksarah123@gmail.com" userId="7e333920d428e070" providerId="LiveId" clId="{401C003C-406F-4D6B-997A-104BFE456E27}" dt="2024-09-17T00:41:48.349" v="281" actId="20577"/>
          <ac:spMkLst>
            <pc:docMk/>
            <pc:sldMk cId="1760005363" sldId="265"/>
            <ac:spMk id="35" creationId="{4102B818-7EA6-48B8-B26E-83C90F9FE4A1}"/>
          </ac:spMkLst>
        </pc:spChg>
        <pc:spChg chg="mod">
          <ac:chgData name="bksarah123@gmail.com" userId="7e333920d428e070" providerId="LiveId" clId="{401C003C-406F-4D6B-997A-104BFE456E27}" dt="2024-09-17T00:41:26.620" v="276" actId="207"/>
          <ac:spMkLst>
            <pc:docMk/>
            <pc:sldMk cId="1760005363" sldId="265"/>
            <ac:spMk id="37" creationId="{E016D01D-B126-422A-AF2D-C295DEF328D6}"/>
          </ac:spMkLst>
        </pc:spChg>
        <pc:spChg chg="mod">
          <ac:chgData name="bksarah123@gmail.com" userId="7e333920d428e070" providerId="LiveId" clId="{401C003C-406F-4D6B-997A-104BFE456E27}" dt="2024-09-17T00:41:55.104" v="282"/>
          <ac:spMkLst>
            <pc:docMk/>
            <pc:sldMk cId="1760005363" sldId="265"/>
            <ac:spMk id="43" creationId="{1241A7C3-28C6-4AA2-9395-2F483E82D2B4}"/>
          </ac:spMkLst>
        </pc:spChg>
        <pc:spChg chg="mod">
          <ac:chgData name="bksarah123@gmail.com" userId="7e333920d428e070" providerId="LiveId" clId="{401C003C-406F-4D6B-997A-104BFE456E27}" dt="2024-09-17T00:41:26.620" v="276" actId="207"/>
          <ac:spMkLst>
            <pc:docMk/>
            <pc:sldMk cId="1760005363" sldId="265"/>
            <ac:spMk id="44" creationId="{02443452-BDE8-4D60-B66E-879F41A4E761}"/>
          </ac:spMkLst>
        </pc:spChg>
        <pc:spChg chg="mod">
          <ac:chgData name="bksarah123@gmail.com" userId="7e333920d428e070" providerId="LiveId" clId="{401C003C-406F-4D6B-997A-104BFE456E27}" dt="2024-09-17T00:41:58.354" v="283"/>
          <ac:spMkLst>
            <pc:docMk/>
            <pc:sldMk cId="1760005363" sldId="265"/>
            <ac:spMk id="45" creationId="{0A2C8771-BDC6-4693-A449-3A05A4E700B9}"/>
          </ac:spMkLst>
        </pc:spChg>
        <pc:spChg chg="mod">
          <ac:chgData name="bksarah123@gmail.com" userId="7e333920d428e070" providerId="LiveId" clId="{401C003C-406F-4D6B-997A-104BFE456E27}" dt="2024-09-17T00:41:26.620" v="276" actId="207"/>
          <ac:spMkLst>
            <pc:docMk/>
            <pc:sldMk cId="1760005363" sldId="265"/>
            <ac:spMk id="47" creationId="{CB7BE601-8857-4FED-9F85-C63DB10DDAB8}"/>
          </ac:spMkLst>
        </pc:spChg>
        <pc:spChg chg="mod">
          <ac:chgData name="bksarah123@gmail.com" userId="7e333920d428e070" providerId="LiveId" clId="{401C003C-406F-4D6B-997A-104BFE456E27}" dt="2024-09-17T00:41:06.639" v="271" actId="207"/>
          <ac:spMkLst>
            <pc:docMk/>
            <pc:sldMk cId="1760005363" sldId="265"/>
            <ac:spMk id="51" creationId="{5DD01160-C038-40B8-AC8E-6908E0DDBE83}"/>
          </ac:spMkLst>
        </pc:spChg>
        <pc:spChg chg="mod">
          <ac:chgData name="bksarah123@gmail.com" userId="7e333920d428e070" providerId="LiveId" clId="{401C003C-406F-4D6B-997A-104BFE456E27}" dt="2024-09-17T00:41:13.374" v="274" actId="207"/>
          <ac:spMkLst>
            <pc:docMk/>
            <pc:sldMk cId="1760005363" sldId="265"/>
            <ac:spMk id="55" creationId="{D5A7C624-FB57-4623-82A2-9BF66006821F}"/>
          </ac:spMkLst>
        </pc:spChg>
        <pc:spChg chg="mod">
          <ac:chgData name="bksarah123@gmail.com" userId="7e333920d428e070" providerId="LiveId" clId="{401C003C-406F-4D6B-997A-104BFE456E27}" dt="2024-09-17T00:41:10.648" v="273" actId="207"/>
          <ac:spMkLst>
            <pc:docMk/>
            <pc:sldMk cId="1760005363" sldId="265"/>
            <ac:spMk id="56" creationId="{1EDEF794-0A93-478C-95E9-533308285FAD}"/>
          </ac:spMkLst>
        </pc:spChg>
        <pc:spChg chg="mod">
          <ac:chgData name="bksarah123@gmail.com" userId="7e333920d428e070" providerId="LiveId" clId="{401C003C-406F-4D6B-997A-104BFE456E27}" dt="2024-09-17T00:41:17.305" v="275" actId="207"/>
          <ac:spMkLst>
            <pc:docMk/>
            <pc:sldMk cId="1760005363" sldId="265"/>
            <ac:spMk id="62" creationId="{371B0C0F-42F9-4B44-A5BF-783DCC69D2CF}"/>
          </ac:spMkLst>
        </pc:spChg>
        <pc:spChg chg="mod">
          <ac:chgData name="bksarah123@gmail.com" userId="7e333920d428e070" providerId="LiveId" clId="{401C003C-406F-4D6B-997A-104BFE456E27}" dt="2024-09-17T00:41:10.648" v="273" actId="207"/>
          <ac:spMkLst>
            <pc:docMk/>
            <pc:sldMk cId="1760005363" sldId="265"/>
            <ac:spMk id="63" creationId="{0B6C3F04-516E-4897-9E52-2960F438DE44}"/>
          </ac:spMkLst>
        </pc:spChg>
        <pc:spChg chg="mod">
          <ac:chgData name="bksarah123@gmail.com" userId="7e333920d428e070" providerId="LiveId" clId="{401C003C-406F-4D6B-997A-104BFE456E27}" dt="2024-09-17T00:41:39.042" v="279" actId="20577"/>
          <ac:spMkLst>
            <pc:docMk/>
            <pc:sldMk cId="1760005363" sldId="265"/>
            <ac:spMk id="69" creationId="{3A4301E4-DAD6-4908-AB36-3D387F6267A4}"/>
          </ac:spMkLst>
        </pc:spChg>
        <pc:grpChg chg="mod">
          <ac:chgData name="bksarah123@gmail.com" userId="7e333920d428e070" providerId="LiveId" clId="{401C003C-406F-4D6B-997A-104BFE456E27}" dt="2024-09-17T00:41:10.648" v="273" actId="207"/>
          <ac:grpSpMkLst>
            <pc:docMk/>
            <pc:sldMk cId="1760005363" sldId="265"/>
            <ac:grpSpMk id="54" creationId="{FCA426F3-DC03-4B0C-B2D8-C6852CA7CC13}"/>
          </ac:grpSpMkLst>
        </pc:grpChg>
        <pc:grpChg chg="mod">
          <ac:chgData name="bksarah123@gmail.com" userId="7e333920d428e070" providerId="LiveId" clId="{401C003C-406F-4D6B-997A-104BFE456E27}" dt="2024-09-17T00:41:10.648" v="273" actId="207"/>
          <ac:grpSpMkLst>
            <pc:docMk/>
            <pc:sldMk cId="1760005363" sldId="265"/>
            <ac:grpSpMk id="60" creationId="{1D5B69F9-5943-478D-A7B8-C728DE58BD8C}"/>
          </ac:grpSpMkLst>
        </pc:grpChg>
      </pc:sldChg>
      <pc:sldChg chg="delSp modSp mod">
        <pc:chgData name="bksarah123@gmail.com" userId="7e333920d428e070" providerId="LiveId" clId="{401C003C-406F-4D6B-997A-104BFE456E27}" dt="2024-09-17T00:47:20.442" v="367" actId="207"/>
        <pc:sldMkLst>
          <pc:docMk/>
          <pc:sldMk cId="1469816379" sldId="266"/>
        </pc:sldMkLst>
        <pc:spChg chg="del mod">
          <ac:chgData name="bksarah123@gmail.com" userId="7e333920d428e070" providerId="LiveId" clId="{401C003C-406F-4D6B-997A-104BFE456E27}" dt="2024-09-17T00:43:47.082" v="345"/>
          <ac:spMkLst>
            <pc:docMk/>
            <pc:sldMk cId="1469816379" sldId="266"/>
            <ac:spMk id="210" creationId="{9CC03076-90D7-4851-A827-F9F88DCFF310}"/>
          </ac:spMkLst>
        </pc:spChg>
        <pc:spChg chg="del mod">
          <ac:chgData name="bksarah123@gmail.com" userId="7e333920d428e070" providerId="LiveId" clId="{401C003C-406F-4D6B-997A-104BFE456E27}" dt="2024-09-17T00:43:47.084" v="349"/>
          <ac:spMkLst>
            <pc:docMk/>
            <pc:sldMk cId="1469816379" sldId="266"/>
            <ac:spMk id="211" creationId="{0BF4B9CA-FB31-4607-BF89-2E8C574EFF56}"/>
          </ac:spMkLst>
        </pc:spChg>
        <pc:spChg chg="mod">
          <ac:chgData name="bksarah123@gmail.com" userId="7e333920d428e070" providerId="LiveId" clId="{401C003C-406F-4D6B-997A-104BFE456E27}" dt="2024-09-17T00:43:07.295" v="313"/>
          <ac:spMkLst>
            <pc:docMk/>
            <pc:sldMk cId="1469816379" sldId="266"/>
            <ac:spMk id="214" creationId="{8DC49153-735F-4BEC-B876-54CA17710DC9}"/>
          </ac:spMkLst>
        </pc:spChg>
        <pc:spChg chg="mod">
          <ac:chgData name="bksarah123@gmail.com" userId="7e333920d428e070" providerId="LiveId" clId="{401C003C-406F-4D6B-997A-104BFE456E27}" dt="2024-09-17T00:43:09.293" v="314"/>
          <ac:spMkLst>
            <pc:docMk/>
            <pc:sldMk cId="1469816379" sldId="266"/>
            <ac:spMk id="215" creationId="{A0460093-0529-4053-BF7D-1E12594E8B5D}"/>
          </ac:spMkLst>
        </pc:spChg>
        <pc:spChg chg="del mod">
          <ac:chgData name="bksarah123@gmail.com" userId="7e333920d428e070" providerId="LiveId" clId="{401C003C-406F-4D6B-997A-104BFE456E27}" dt="2024-09-17T00:43:47.083" v="347"/>
          <ac:spMkLst>
            <pc:docMk/>
            <pc:sldMk cId="1469816379" sldId="266"/>
            <ac:spMk id="220" creationId="{35445B40-8E81-49BC-935C-1230A28C357D}"/>
          </ac:spMkLst>
        </pc:spChg>
        <pc:spChg chg="mod">
          <ac:chgData name="bksarah123@gmail.com" userId="7e333920d428e070" providerId="LiveId" clId="{401C003C-406F-4D6B-997A-104BFE456E27}" dt="2024-09-17T00:43:46.664" v="343"/>
          <ac:spMkLst>
            <pc:docMk/>
            <pc:sldMk cId="1469816379" sldId="266"/>
            <ac:spMk id="221" creationId="{869F4816-858C-4B36-9ACB-B9567EB2C67A}"/>
          </ac:spMkLst>
        </pc:spChg>
        <pc:spChg chg="mod">
          <ac:chgData name="bksarah123@gmail.com" userId="7e333920d428e070" providerId="LiveId" clId="{401C003C-406F-4D6B-997A-104BFE456E27}" dt="2024-09-17T00:43:02.843" v="312" actId="20577"/>
          <ac:spMkLst>
            <pc:docMk/>
            <pc:sldMk cId="1469816379" sldId="266"/>
            <ac:spMk id="222" creationId="{955ECC65-CCAF-400D-A00A-AE9786FEBAC7}"/>
          </ac:spMkLst>
        </pc:spChg>
        <pc:spChg chg="mod">
          <ac:chgData name="bksarah123@gmail.com" userId="7e333920d428e070" providerId="LiveId" clId="{401C003C-406F-4D6B-997A-104BFE456E27}" dt="2024-09-17T00:43:43.305" v="342"/>
          <ac:spMkLst>
            <pc:docMk/>
            <pc:sldMk cId="1469816379" sldId="266"/>
            <ac:spMk id="235" creationId="{41CC769A-E166-4318-B2A9-B9C81B2868BB}"/>
          </ac:spMkLst>
        </pc:spChg>
        <pc:spChg chg="mod">
          <ac:chgData name="bksarah123@gmail.com" userId="7e333920d428e070" providerId="LiveId" clId="{401C003C-406F-4D6B-997A-104BFE456E27}" dt="2024-09-17T00:43:35.006" v="341" actId="20577"/>
          <ac:spMkLst>
            <pc:docMk/>
            <pc:sldMk cId="1469816379" sldId="266"/>
            <ac:spMk id="242" creationId="{46D3D042-FB13-4DCE-A665-75A5CF2D5EC5}"/>
          </ac:spMkLst>
        </pc:spChg>
        <pc:spChg chg="mod">
          <ac:chgData name="bksarah123@gmail.com" userId="7e333920d428e070" providerId="LiveId" clId="{401C003C-406F-4D6B-997A-104BFE456E27}" dt="2024-09-17T00:42:37.238" v="297" actId="20577"/>
          <ac:spMkLst>
            <pc:docMk/>
            <pc:sldMk cId="1469816379" sldId="266"/>
            <ac:spMk id="261" creationId="{2FE3947C-FD3B-48EA-9A84-683B6964A297}"/>
          </ac:spMkLst>
        </pc:spChg>
        <pc:spChg chg="mod">
          <ac:chgData name="bksarah123@gmail.com" userId="7e333920d428e070" providerId="LiveId" clId="{401C003C-406F-4D6B-997A-104BFE456E27}" dt="2024-09-17T00:47:20.442" v="367" actId="207"/>
          <ac:spMkLst>
            <pc:docMk/>
            <pc:sldMk cId="1469816379" sldId="266"/>
            <ac:spMk id="268" creationId="{E49A369B-F934-44F3-ABA4-3B50CCD2ECE5}"/>
          </ac:spMkLst>
        </pc:spChg>
        <pc:spChg chg="del">
          <ac:chgData name="bksarah123@gmail.com" userId="7e333920d428e070" providerId="LiveId" clId="{401C003C-406F-4D6B-997A-104BFE456E27}" dt="2024-09-17T00:42:45.386" v="299" actId="478"/>
          <ac:spMkLst>
            <pc:docMk/>
            <pc:sldMk cId="1469816379" sldId="266"/>
            <ac:spMk id="277" creationId="{8CB09D28-4EB3-4A9C-A8AF-560C3DEA0557}"/>
          </ac:spMkLst>
        </pc:spChg>
      </pc:sldChg>
      <pc:sldChg chg="modSp mod">
        <pc:chgData name="bksarah123@gmail.com" userId="7e333920d428e070" providerId="LiveId" clId="{401C003C-406F-4D6B-997A-104BFE456E27}" dt="2024-09-17T01:25:02.050" v="903" actId="207"/>
        <pc:sldMkLst>
          <pc:docMk/>
          <pc:sldMk cId="2685217378" sldId="267"/>
        </pc:sldMkLst>
        <pc:spChg chg="mod">
          <ac:chgData name="bksarah123@gmail.com" userId="7e333920d428e070" providerId="LiveId" clId="{401C003C-406F-4D6B-997A-104BFE456E27}" dt="2024-09-17T01:25:02.050" v="903" actId="207"/>
          <ac:spMkLst>
            <pc:docMk/>
            <pc:sldMk cId="2685217378" sldId="267"/>
            <ac:spMk id="33" creationId="{DA250022-5290-41A6-ABB5-D36E3DF37BC5}"/>
          </ac:spMkLst>
        </pc:spChg>
        <pc:spChg chg="mod">
          <ac:chgData name="bksarah123@gmail.com" userId="7e333920d428e070" providerId="LiveId" clId="{401C003C-406F-4D6B-997A-104BFE456E27}" dt="2024-09-17T00:48:02.458" v="379" actId="20577"/>
          <ac:spMkLst>
            <pc:docMk/>
            <pc:sldMk cId="2685217378" sldId="267"/>
            <ac:spMk id="35" creationId="{AD10915D-FEC4-4765-81B7-900F2C3F38C2}"/>
          </ac:spMkLst>
        </pc:spChg>
        <pc:spChg chg="mod">
          <ac:chgData name="bksarah123@gmail.com" userId="7e333920d428e070" providerId="LiveId" clId="{401C003C-406F-4D6B-997A-104BFE456E27}" dt="2024-09-17T00:48:08.265" v="380"/>
          <ac:spMkLst>
            <pc:docMk/>
            <pc:sldMk cId="2685217378" sldId="267"/>
            <ac:spMk id="36" creationId="{AC8A8F5A-62DE-4E78-86DF-49BEBD7468CD}"/>
          </ac:spMkLst>
        </pc:spChg>
        <pc:spChg chg="mod">
          <ac:chgData name="bksarah123@gmail.com" userId="7e333920d428e070" providerId="LiveId" clId="{401C003C-406F-4D6B-997A-104BFE456E27}" dt="2024-09-17T00:48:10.409" v="381"/>
          <ac:spMkLst>
            <pc:docMk/>
            <pc:sldMk cId="2685217378" sldId="267"/>
            <ac:spMk id="37" creationId="{75F2EA3D-39C9-4CDB-AC83-D6A7C81459C3}"/>
          </ac:spMkLst>
        </pc:spChg>
        <pc:spChg chg="mod">
          <ac:chgData name="bksarah123@gmail.com" userId="7e333920d428e070" providerId="LiveId" clId="{401C003C-406F-4D6B-997A-104BFE456E27}" dt="2024-09-17T00:48:12.671" v="382"/>
          <ac:spMkLst>
            <pc:docMk/>
            <pc:sldMk cId="2685217378" sldId="267"/>
            <ac:spMk id="39" creationId="{16E0D465-7022-4C49-BC45-DF62A2B1AE89}"/>
          </ac:spMkLst>
        </pc:spChg>
        <pc:spChg chg="mod">
          <ac:chgData name="bksarah123@gmail.com" userId="7e333920d428e070" providerId="LiveId" clId="{401C003C-406F-4D6B-997A-104BFE456E27}" dt="2024-09-17T00:47:31.834" v="368" actId="207"/>
          <ac:spMkLst>
            <pc:docMk/>
            <pc:sldMk cId="2685217378" sldId="267"/>
            <ac:spMk id="40" creationId="{32774076-7B6F-4F2F-9705-CD550BE447A7}"/>
          </ac:spMkLst>
        </pc:spChg>
        <pc:spChg chg="mod">
          <ac:chgData name="bksarah123@gmail.com" userId="7e333920d428e070" providerId="LiveId" clId="{401C003C-406F-4D6B-997A-104BFE456E27}" dt="2024-09-17T00:48:26.744" v="384" actId="207"/>
          <ac:spMkLst>
            <pc:docMk/>
            <pc:sldMk cId="2685217378" sldId="267"/>
            <ac:spMk id="49" creationId="{399F1713-656E-4263-BBF1-642934DD7543}"/>
          </ac:spMkLst>
        </pc:spChg>
        <pc:spChg chg="mod">
          <ac:chgData name="bksarah123@gmail.com" userId="7e333920d428e070" providerId="LiveId" clId="{401C003C-406F-4D6B-997A-104BFE456E27}" dt="2024-09-17T00:48:29.819" v="385" actId="207"/>
          <ac:spMkLst>
            <pc:docMk/>
            <pc:sldMk cId="2685217378" sldId="267"/>
            <ac:spMk id="52" creationId="{F2410AC3-A767-4973-A243-E0CC521499C2}"/>
          </ac:spMkLst>
        </pc:spChg>
        <pc:spChg chg="mod">
          <ac:chgData name="bksarah123@gmail.com" userId="7e333920d428e070" providerId="LiveId" clId="{401C003C-406F-4D6B-997A-104BFE456E27}" dt="2024-09-17T00:48:32.669" v="386" actId="207"/>
          <ac:spMkLst>
            <pc:docMk/>
            <pc:sldMk cId="2685217378" sldId="267"/>
            <ac:spMk id="55" creationId="{3FE98951-CF06-4ACA-9416-110D0520B8A1}"/>
          </ac:spMkLst>
        </pc:spChg>
        <pc:spChg chg="mod">
          <ac:chgData name="bksarah123@gmail.com" userId="7e333920d428e070" providerId="LiveId" clId="{401C003C-406F-4D6B-997A-104BFE456E27}" dt="2024-09-17T00:48:35.287" v="387" actId="207"/>
          <ac:spMkLst>
            <pc:docMk/>
            <pc:sldMk cId="2685217378" sldId="267"/>
            <ac:spMk id="58" creationId="{01847EC7-9280-4088-A283-63947F54B07D}"/>
          </ac:spMkLst>
        </pc:spChg>
        <pc:spChg chg="mod">
          <ac:chgData name="bksarah123@gmail.com" userId="7e333920d428e070" providerId="LiveId" clId="{401C003C-406F-4D6B-997A-104BFE456E27}" dt="2024-09-17T00:48:21.164" v="383" actId="208"/>
          <ac:spMkLst>
            <pc:docMk/>
            <pc:sldMk cId="2685217378" sldId="267"/>
            <ac:spMk id="98" creationId="{D188801A-D6B9-4089-AFF1-BC889404A7F2}"/>
          </ac:spMkLst>
        </pc:spChg>
        <pc:spChg chg="mod">
          <ac:chgData name="bksarah123@gmail.com" userId="7e333920d428e070" providerId="LiveId" clId="{401C003C-406F-4D6B-997A-104BFE456E27}" dt="2024-09-17T00:48:21.164" v="383" actId="208"/>
          <ac:spMkLst>
            <pc:docMk/>
            <pc:sldMk cId="2685217378" sldId="267"/>
            <ac:spMk id="99" creationId="{2A85D554-94F3-42A7-9BAB-59C44994B19E}"/>
          </ac:spMkLst>
        </pc:spChg>
        <pc:spChg chg="mod">
          <ac:chgData name="bksarah123@gmail.com" userId="7e333920d428e070" providerId="LiveId" clId="{401C003C-406F-4D6B-997A-104BFE456E27}" dt="2024-09-17T00:48:21.164" v="383" actId="208"/>
          <ac:spMkLst>
            <pc:docMk/>
            <pc:sldMk cId="2685217378" sldId="267"/>
            <ac:spMk id="100" creationId="{375414C0-DC51-46C9-BB65-771B2207C360}"/>
          </ac:spMkLst>
        </pc:spChg>
        <pc:spChg chg="mod">
          <ac:chgData name="bksarah123@gmail.com" userId="7e333920d428e070" providerId="LiveId" clId="{401C003C-406F-4D6B-997A-104BFE456E27}" dt="2024-09-17T00:48:21.164" v="383" actId="208"/>
          <ac:spMkLst>
            <pc:docMk/>
            <pc:sldMk cId="2685217378" sldId="267"/>
            <ac:spMk id="101" creationId="{123E6BC9-BED8-4BB6-83D2-D733DAC975D3}"/>
          </ac:spMkLst>
        </pc:spChg>
      </pc:sldChg>
      <pc:sldChg chg="modSp mod">
        <pc:chgData name="bksarah123@gmail.com" userId="7e333920d428e070" providerId="LiveId" clId="{401C003C-406F-4D6B-997A-104BFE456E27}" dt="2024-09-17T01:25:05.584" v="904" actId="207"/>
        <pc:sldMkLst>
          <pc:docMk/>
          <pc:sldMk cId="1756424132" sldId="268"/>
        </pc:sldMkLst>
        <pc:spChg chg="mod">
          <ac:chgData name="bksarah123@gmail.com" userId="7e333920d428e070" providerId="LiveId" clId="{401C003C-406F-4D6B-997A-104BFE456E27}" dt="2024-09-17T01:25:05.584" v="904" actId="207"/>
          <ac:spMkLst>
            <pc:docMk/>
            <pc:sldMk cId="1756424132" sldId="268"/>
            <ac:spMk id="38" creationId="{DF5D3DF7-99BA-45AB-A856-A98BB0876E93}"/>
          </ac:spMkLst>
        </pc:spChg>
        <pc:spChg chg="mod">
          <ac:chgData name="bksarah123@gmail.com" userId="7e333920d428e070" providerId="LiveId" clId="{401C003C-406F-4D6B-997A-104BFE456E27}" dt="2024-09-17T00:49:34.853" v="407" actId="207"/>
          <ac:spMkLst>
            <pc:docMk/>
            <pc:sldMk cId="1756424132" sldId="268"/>
            <ac:spMk id="46" creationId="{7FFC48EB-0DCE-4C06-9E25-02B66D739994}"/>
          </ac:spMkLst>
        </pc:spChg>
        <pc:spChg chg="mod">
          <ac:chgData name="bksarah123@gmail.com" userId="7e333920d428e070" providerId="LiveId" clId="{401C003C-406F-4D6B-997A-104BFE456E27}" dt="2024-09-17T00:49:03.993" v="398"/>
          <ac:spMkLst>
            <pc:docMk/>
            <pc:sldMk cId="1756424132" sldId="268"/>
            <ac:spMk id="49" creationId="{EAB139EA-E5CE-4D29-92D6-2380A23B711A}"/>
          </ac:spMkLst>
        </pc:spChg>
        <pc:spChg chg="mod">
          <ac:chgData name="bksarah123@gmail.com" userId="7e333920d428e070" providerId="LiveId" clId="{401C003C-406F-4D6B-997A-104BFE456E27}" dt="2024-09-17T00:49:44.128" v="410" actId="207"/>
          <ac:spMkLst>
            <pc:docMk/>
            <pc:sldMk cId="1756424132" sldId="268"/>
            <ac:spMk id="53" creationId="{0D6F970B-1F34-440D-8FE2-F444EFB79630}"/>
          </ac:spMkLst>
        </pc:spChg>
        <pc:spChg chg="mod">
          <ac:chgData name="bksarah123@gmail.com" userId="7e333920d428e070" providerId="LiveId" clId="{401C003C-406F-4D6B-997A-104BFE456E27}" dt="2024-09-17T00:49:26.633" v="405" actId="207"/>
          <ac:spMkLst>
            <pc:docMk/>
            <pc:sldMk cId="1756424132" sldId="268"/>
            <ac:spMk id="56" creationId="{28AE6E20-BFB3-4B6F-8567-9CC5B689F0A5}"/>
          </ac:spMkLst>
        </pc:spChg>
        <pc:spChg chg="mod">
          <ac:chgData name="bksarah123@gmail.com" userId="7e333920d428e070" providerId="LiveId" clId="{401C003C-406F-4D6B-997A-104BFE456E27}" dt="2024-09-17T00:49:26.633" v="405" actId="207"/>
          <ac:spMkLst>
            <pc:docMk/>
            <pc:sldMk cId="1756424132" sldId="268"/>
            <ac:spMk id="58" creationId="{6C05D4CA-C02B-4E2A-8CB0-B5D4AAC709FE}"/>
          </ac:spMkLst>
        </pc:spChg>
        <pc:spChg chg="mod">
          <ac:chgData name="bksarah123@gmail.com" userId="7e333920d428e070" providerId="LiveId" clId="{401C003C-406F-4D6B-997A-104BFE456E27}" dt="2024-09-17T00:49:47.416" v="411" actId="207"/>
          <ac:spMkLst>
            <pc:docMk/>
            <pc:sldMk cId="1756424132" sldId="268"/>
            <ac:spMk id="61" creationId="{BC202796-FE47-4BEF-BA08-708582F59459}"/>
          </ac:spMkLst>
        </pc:spChg>
        <pc:spChg chg="mod">
          <ac:chgData name="bksarah123@gmail.com" userId="7e333920d428e070" providerId="LiveId" clId="{401C003C-406F-4D6B-997A-104BFE456E27}" dt="2024-09-17T00:49:10.406" v="400" actId="20577"/>
          <ac:spMkLst>
            <pc:docMk/>
            <pc:sldMk cId="1756424132" sldId="268"/>
            <ac:spMk id="69" creationId="{2A5A5C7D-2EC0-4380-82B3-C6BC1B8F576E}"/>
          </ac:spMkLst>
        </pc:spChg>
        <pc:spChg chg="mod">
          <ac:chgData name="bksarah123@gmail.com" userId="7e333920d428e070" providerId="LiveId" clId="{401C003C-406F-4D6B-997A-104BFE456E27}" dt="2024-09-17T00:49:22.214" v="404" actId="20577"/>
          <ac:spMkLst>
            <pc:docMk/>
            <pc:sldMk cId="1756424132" sldId="268"/>
            <ac:spMk id="72" creationId="{F49D13CF-8E96-4186-8A04-EDE56401ACE2}"/>
          </ac:spMkLst>
        </pc:spChg>
        <pc:spChg chg="mod">
          <ac:chgData name="bksarah123@gmail.com" userId="7e333920d428e070" providerId="LiveId" clId="{401C003C-406F-4D6B-997A-104BFE456E27}" dt="2024-09-17T00:49:15.559" v="402" actId="20577"/>
          <ac:spMkLst>
            <pc:docMk/>
            <pc:sldMk cId="1756424132" sldId="268"/>
            <ac:spMk id="73" creationId="{3C03FA6F-5512-48D0-BA30-C17EF672CD9E}"/>
          </ac:spMkLst>
        </pc:spChg>
        <pc:grpChg chg="mod">
          <ac:chgData name="bksarah123@gmail.com" userId="7e333920d428e070" providerId="LiveId" clId="{401C003C-406F-4D6B-997A-104BFE456E27}" dt="2024-09-17T00:49:26.633" v="405" actId="207"/>
          <ac:grpSpMkLst>
            <pc:docMk/>
            <pc:sldMk cId="1756424132" sldId="268"/>
            <ac:grpSpMk id="54" creationId="{124E9902-B129-4D8D-83F9-97A0A9F19BB2}"/>
          </ac:grpSpMkLst>
        </pc:grpChg>
        <pc:cxnChg chg="mod">
          <ac:chgData name="bksarah123@gmail.com" userId="7e333920d428e070" providerId="LiveId" clId="{401C003C-406F-4D6B-997A-104BFE456E27}" dt="2024-09-17T00:49:31.892" v="406" actId="208"/>
          <ac:cxnSpMkLst>
            <pc:docMk/>
            <pc:sldMk cId="1756424132" sldId="268"/>
            <ac:cxnSpMk id="50" creationId="{81A312B3-6A3E-43B4-A8B1-1CFA6BDB8C95}"/>
          </ac:cxnSpMkLst>
        </pc:cxnChg>
      </pc:sldChg>
      <pc:sldChg chg="modSp mod">
        <pc:chgData name="bksarah123@gmail.com" userId="7e333920d428e070" providerId="LiveId" clId="{401C003C-406F-4D6B-997A-104BFE456E27}" dt="2024-09-17T00:51:38.892" v="436"/>
        <pc:sldMkLst>
          <pc:docMk/>
          <pc:sldMk cId="3942085102" sldId="269"/>
        </pc:sldMkLst>
        <pc:spChg chg="mod">
          <ac:chgData name="bksarah123@gmail.com" userId="7e333920d428e070" providerId="LiveId" clId="{401C003C-406F-4D6B-997A-104BFE456E27}" dt="2024-09-17T00:50:59.178" v="426" actId="207"/>
          <ac:spMkLst>
            <pc:docMk/>
            <pc:sldMk cId="3942085102" sldId="269"/>
            <ac:spMk id="46" creationId="{DF6A58CD-BA1F-4939-AB11-1CCB0593A011}"/>
          </ac:spMkLst>
        </pc:spChg>
        <pc:spChg chg="mod">
          <ac:chgData name="bksarah123@gmail.com" userId="7e333920d428e070" providerId="LiveId" clId="{401C003C-406F-4D6B-997A-104BFE456E27}" dt="2024-09-17T00:51:02.072" v="427" actId="207"/>
          <ac:spMkLst>
            <pc:docMk/>
            <pc:sldMk cId="3942085102" sldId="269"/>
            <ac:spMk id="49" creationId="{B51B91A0-3E5A-443E-B091-2DC080F6EC2D}"/>
          </ac:spMkLst>
        </pc:spChg>
        <pc:spChg chg="mod">
          <ac:chgData name="bksarah123@gmail.com" userId="7e333920d428e070" providerId="LiveId" clId="{401C003C-406F-4D6B-997A-104BFE456E27}" dt="2024-09-17T00:51:35.746" v="435"/>
          <ac:spMkLst>
            <pc:docMk/>
            <pc:sldMk cId="3942085102" sldId="269"/>
            <ac:spMk id="51" creationId="{50936661-30D3-49D9-B1DD-BB4EF35B6C32}"/>
          </ac:spMkLst>
        </pc:spChg>
        <pc:spChg chg="mod">
          <ac:chgData name="bksarah123@gmail.com" userId="7e333920d428e070" providerId="LiveId" clId="{401C003C-406F-4D6B-997A-104BFE456E27}" dt="2024-09-17T00:51:38.892" v="436"/>
          <ac:spMkLst>
            <pc:docMk/>
            <pc:sldMk cId="3942085102" sldId="269"/>
            <ac:spMk id="52" creationId="{A7D58215-88B1-4D6A-A5D0-88697B167674}"/>
          </ac:spMkLst>
        </pc:spChg>
        <pc:spChg chg="mod">
          <ac:chgData name="bksarah123@gmail.com" userId="7e333920d428e070" providerId="LiveId" clId="{401C003C-406F-4D6B-997A-104BFE456E27}" dt="2024-09-17T00:51:07.810" v="428" actId="208"/>
          <ac:spMkLst>
            <pc:docMk/>
            <pc:sldMk cId="3942085102" sldId="269"/>
            <ac:spMk id="53" creationId="{2A5B5FFA-03D7-48B0-829C-2BA43BAE02DE}"/>
          </ac:spMkLst>
        </pc:spChg>
        <pc:spChg chg="mod">
          <ac:chgData name="bksarah123@gmail.com" userId="7e333920d428e070" providerId="LiveId" clId="{401C003C-406F-4D6B-997A-104BFE456E27}" dt="2024-09-17T00:51:07.810" v="428" actId="208"/>
          <ac:spMkLst>
            <pc:docMk/>
            <pc:sldMk cId="3942085102" sldId="269"/>
            <ac:spMk id="54" creationId="{4562C573-E648-4A97-83EA-625BA1988389}"/>
          </ac:spMkLst>
        </pc:spChg>
        <pc:spChg chg="mod">
          <ac:chgData name="bksarah123@gmail.com" userId="7e333920d428e070" providerId="LiveId" clId="{401C003C-406F-4D6B-997A-104BFE456E27}" dt="2024-09-17T00:50:56.436" v="425" actId="207"/>
          <ac:spMkLst>
            <pc:docMk/>
            <pc:sldMk cId="3942085102" sldId="269"/>
            <ac:spMk id="58" creationId="{116EB954-C0D8-48FE-AB11-4E1B688737B9}"/>
          </ac:spMkLst>
        </pc:spChg>
        <pc:spChg chg="mod">
          <ac:chgData name="bksarah123@gmail.com" userId="7e333920d428e070" providerId="LiveId" clId="{401C003C-406F-4D6B-997A-104BFE456E27}" dt="2024-09-17T00:51:27.954" v="434" actId="20577"/>
          <ac:spMkLst>
            <pc:docMk/>
            <pc:sldMk cId="3942085102" sldId="269"/>
            <ac:spMk id="60" creationId="{A3AE92F8-E33F-4EDF-8354-F7BC9BC43B8E}"/>
          </ac:spMkLst>
        </pc:spChg>
        <pc:spChg chg="mod">
          <ac:chgData name="bksarah123@gmail.com" userId="7e333920d428e070" providerId="LiveId" clId="{401C003C-406F-4D6B-997A-104BFE456E27}" dt="2024-09-17T00:51:07.810" v="428" actId="208"/>
          <ac:spMkLst>
            <pc:docMk/>
            <pc:sldMk cId="3942085102" sldId="269"/>
            <ac:spMk id="61" creationId="{692FDEE3-3273-4A4D-BE32-294550B94547}"/>
          </ac:spMkLst>
        </pc:spChg>
        <pc:spChg chg="mod">
          <ac:chgData name="bksarah123@gmail.com" userId="7e333920d428e070" providerId="LiveId" clId="{401C003C-406F-4D6B-997A-104BFE456E27}" dt="2024-09-17T00:49:58.411" v="412" actId="207"/>
          <ac:spMkLst>
            <pc:docMk/>
            <pc:sldMk cId="3942085102" sldId="269"/>
            <ac:spMk id="62" creationId="{C2E29071-6140-4ECD-9C13-D5B23487FFDE}"/>
          </ac:spMkLst>
        </pc:spChg>
        <pc:spChg chg="mod">
          <ac:chgData name="bksarah123@gmail.com" userId="7e333920d428e070" providerId="LiveId" clId="{401C003C-406F-4D6B-997A-104BFE456E27}" dt="2024-09-17T00:50:06.728" v="419" actId="20577"/>
          <ac:spMkLst>
            <pc:docMk/>
            <pc:sldMk cId="3942085102" sldId="269"/>
            <ac:spMk id="71" creationId="{ED2F0D5B-48F1-47BB-B3D7-CB9936D446D9}"/>
          </ac:spMkLst>
        </pc:spChg>
        <pc:spChg chg="mod">
          <ac:chgData name="bksarah123@gmail.com" userId="7e333920d428e070" providerId="LiveId" clId="{401C003C-406F-4D6B-997A-104BFE456E27}" dt="2024-09-17T00:50:48.881" v="423" actId="207"/>
          <ac:spMkLst>
            <pc:docMk/>
            <pc:sldMk cId="3942085102" sldId="269"/>
            <ac:spMk id="79" creationId="{D0A8776C-04E8-43B2-A954-BC1666B0A71B}"/>
          </ac:spMkLst>
        </pc:spChg>
        <pc:spChg chg="mod">
          <ac:chgData name="bksarah123@gmail.com" userId="7e333920d428e070" providerId="LiveId" clId="{401C003C-406F-4D6B-997A-104BFE456E27}" dt="2024-09-17T00:51:22.308" v="432" actId="20577"/>
          <ac:spMkLst>
            <pc:docMk/>
            <pc:sldMk cId="3942085102" sldId="269"/>
            <ac:spMk id="81" creationId="{83F1C9BC-AF35-4F16-AFC8-DB35807A087E}"/>
          </ac:spMkLst>
        </pc:spChg>
        <pc:spChg chg="mod">
          <ac:chgData name="bksarah123@gmail.com" userId="7e333920d428e070" providerId="LiveId" clId="{401C003C-406F-4D6B-997A-104BFE456E27}" dt="2024-09-17T00:50:37.557" v="422"/>
          <ac:spMkLst>
            <pc:docMk/>
            <pc:sldMk cId="3942085102" sldId="269"/>
            <ac:spMk id="91" creationId="{C0D24F6D-4924-421B-BE82-4AD2E5A41252}"/>
          </ac:spMkLst>
        </pc:spChg>
      </pc:sldChg>
      <pc:sldChg chg="modSp mod">
        <pc:chgData name="bksarah123@gmail.com" userId="7e333920d428e070" providerId="LiveId" clId="{401C003C-406F-4D6B-997A-104BFE456E27}" dt="2024-09-17T01:25:14.064" v="907" actId="1036"/>
        <pc:sldMkLst>
          <pc:docMk/>
          <pc:sldMk cId="3776920977" sldId="270"/>
        </pc:sldMkLst>
        <pc:spChg chg="mod">
          <ac:chgData name="bksarah123@gmail.com" userId="7e333920d428e070" providerId="LiveId" clId="{401C003C-406F-4D6B-997A-104BFE456E27}" dt="2024-09-17T01:25:13.039" v="905" actId="207"/>
          <ac:spMkLst>
            <pc:docMk/>
            <pc:sldMk cId="3776920977" sldId="270"/>
            <ac:spMk id="27" creationId="{6056F6F0-9A55-439F-A9C8-A4EAC05A1387}"/>
          </ac:spMkLst>
        </pc:spChg>
        <pc:spChg chg="mod">
          <ac:chgData name="bksarah123@gmail.com" userId="7e333920d428e070" providerId="LiveId" clId="{401C003C-406F-4D6B-997A-104BFE456E27}" dt="2024-09-17T00:51:56.444" v="442"/>
          <ac:spMkLst>
            <pc:docMk/>
            <pc:sldMk cId="3776920977" sldId="270"/>
            <ac:spMk id="29" creationId="{B33655CF-B32E-4473-8302-5A8C08D20075}"/>
          </ac:spMkLst>
        </pc:spChg>
        <pc:spChg chg="mod">
          <ac:chgData name="bksarah123@gmail.com" userId="7e333920d428e070" providerId="LiveId" clId="{401C003C-406F-4D6B-997A-104BFE456E27}" dt="2024-09-17T00:52:46.358" v="453" actId="207"/>
          <ac:spMkLst>
            <pc:docMk/>
            <pc:sldMk cId="3776920977" sldId="270"/>
            <ac:spMk id="43" creationId="{EE102715-8160-4272-89CF-1920DD4A7F29}"/>
          </ac:spMkLst>
        </pc:spChg>
        <pc:spChg chg="mod">
          <ac:chgData name="bksarah123@gmail.com" userId="7e333920d428e070" providerId="LiveId" clId="{401C003C-406F-4D6B-997A-104BFE456E27}" dt="2024-09-17T00:52:32.888" v="450" actId="20577"/>
          <ac:spMkLst>
            <pc:docMk/>
            <pc:sldMk cId="3776920977" sldId="270"/>
            <ac:spMk id="45" creationId="{ADC6ABBB-75AF-450A-95BB-7606F69BBDAE}"/>
          </ac:spMkLst>
        </pc:spChg>
        <pc:spChg chg="mod">
          <ac:chgData name="bksarah123@gmail.com" userId="7e333920d428e070" providerId="LiveId" clId="{401C003C-406F-4D6B-997A-104BFE456E27}" dt="2024-09-17T00:52:51.261" v="455" actId="207"/>
          <ac:spMkLst>
            <pc:docMk/>
            <pc:sldMk cId="3776920977" sldId="270"/>
            <ac:spMk id="63" creationId="{E62BDC02-DCD2-4305-A245-3152047A103B}"/>
          </ac:spMkLst>
        </pc:spChg>
        <pc:spChg chg="mod">
          <ac:chgData name="bksarah123@gmail.com" userId="7e333920d428e070" providerId="LiveId" clId="{401C003C-406F-4D6B-997A-104BFE456E27}" dt="2024-09-17T00:52:40.714" v="451"/>
          <ac:spMkLst>
            <pc:docMk/>
            <pc:sldMk cId="3776920977" sldId="270"/>
            <ac:spMk id="65" creationId="{299D34E7-1CE3-4EE4-A200-753FCF9E50C0}"/>
          </ac:spMkLst>
        </pc:spChg>
        <pc:spChg chg="mod">
          <ac:chgData name="bksarah123@gmail.com" userId="7e333920d428e070" providerId="LiveId" clId="{401C003C-406F-4D6B-997A-104BFE456E27}" dt="2024-09-17T00:52:42.530" v="452"/>
          <ac:spMkLst>
            <pc:docMk/>
            <pc:sldMk cId="3776920977" sldId="270"/>
            <ac:spMk id="80" creationId="{AB27F295-7074-43B8-B8F8-33425A64E215}"/>
          </ac:spMkLst>
        </pc:spChg>
        <pc:spChg chg="mod">
          <ac:chgData name="bksarah123@gmail.com" userId="7e333920d428e070" providerId="LiveId" clId="{401C003C-406F-4D6B-997A-104BFE456E27}" dt="2024-09-17T00:52:49.214" v="454" actId="207"/>
          <ac:spMkLst>
            <pc:docMk/>
            <pc:sldMk cId="3776920977" sldId="270"/>
            <ac:spMk id="81" creationId="{BC8BA410-5B72-44BA-B6F8-0CAAC6BB4C8F}"/>
          </ac:spMkLst>
        </pc:spChg>
        <pc:spChg chg="mod">
          <ac:chgData name="bksarah123@gmail.com" userId="7e333920d428e070" providerId="LiveId" clId="{401C003C-406F-4D6B-997A-104BFE456E27}" dt="2024-09-17T01:25:14.064" v="907" actId="1036"/>
          <ac:spMkLst>
            <pc:docMk/>
            <pc:sldMk cId="3776920977" sldId="270"/>
            <ac:spMk id="86" creationId="{4806E348-5121-480F-A59D-854CDA230CAE}"/>
          </ac:spMkLst>
        </pc:spChg>
      </pc:sldChg>
      <pc:sldChg chg="addSp delSp modSp mod">
        <pc:chgData name="bksarah123@gmail.com" userId="7e333920d428e070" providerId="LiveId" clId="{401C003C-406F-4D6B-997A-104BFE456E27}" dt="2024-09-17T00:54:19.752" v="474" actId="27614"/>
        <pc:sldMkLst>
          <pc:docMk/>
          <pc:sldMk cId="1043461933" sldId="271"/>
        </pc:sldMkLst>
        <pc:spChg chg="del">
          <ac:chgData name="bksarah123@gmail.com" userId="7e333920d428e070" providerId="LiveId" clId="{401C003C-406F-4D6B-997A-104BFE456E27}" dt="2024-09-17T00:54:18.581" v="473" actId="931"/>
          <ac:spMkLst>
            <pc:docMk/>
            <pc:sldMk cId="1043461933" sldId="271"/>
            <ac:spMk id="19" creationId="{C4DEBA81-2350-4E7E-B08E-290D95EA5BD8}"/>
          </ac:spMkLst>
        </pc:spChg>
        <pc:spChg chg="mod">
          <ac:chgData name="bksarah123@gmail.com" userId="7e333920d428e070" providerId="LiveId" clId="{401C003C-406F-4D6B-997A-104BFE456E27}" dt="2024-09-17T00:53:24.306" v="458" actId="207"/>
          <ac:spMkLst>
            <pc:docMk/>
            <pc:sldMk cId="1043461933" sldId="271"/>
            <ac:spMk id="95" creationId="{831821C8-0B60-4772-8BE7-530969F0B4D6}"/>
          </ac:spMkLst>
        </pc:spChg>
        <pc:spChg chg="mod">
          <ac:chgData name="bksarah123@gmail.com" userId="7e333920d428e070" providerId="LiveId" clId="{401C003C-406F-4D6B-997A-104BFE456E27}" dt="2024-09-17T00:53:48.412" v="466"/>
          <ac:spMkLst>
            <pc:docMk/>
            <pc:sldMk cId="1043461933" sldId="271"/>
            <ac:spMk id="115" creationId="{9C1482F3-EE10-4485-9920-C38C53F68D19}"/>
          </ac:spMkLst>
        </pc:spChg>
        <pc:spChg chg="mod">
          <ac:chgData name="bksarah123@gmail.com" userId="7e333920d428e070" providerId="LiveId" clId="{401C003C-406F-4D6B-997A-104BFE456E27}" dt="2024-09-17T00:54:06.247" v="472" actId="207"/>
          <ac:spMkLst>
            <pc:docMk/>
            <pc:sldMk cId="1043461933" sldId="271"/>
            <ac:spMk id="130" creationId="{91424AF9-735D-487D-8D8F-A85DDCED17F5}"/>
          </ac:spMkLst>
        </pc:spChg>
        <pc:spChg chg="mod">
          <ac:chgData name="bksarah123@gmail.com" userId="7e333920d428e070" providerId="LiveId" clId="{401C003C-406F-4D6B-997A-104BFE456E27}" dt="2024-09-17T00:54:01.062" v="471" actId="20577"/>
          <ac:spMkLst>
            <pc:docMk/>
            <pc:sldMk cId="1043461933" sldId="271"/>
            <ac:spMk id="132" creationId="{0D60EF1E-865C-4597-9562-F0394BF79991}"/>
          </ac:spMkLst>
        </pc:spChg>
        <pc:spChg chg="mod">
          <ac:chgData name="bksarah123@gmail.com" userId="7e333920d428e070" providerId="LiveId" clId="{401C003C-406F-4D6B-997A-104BFE456E27}" dt="2024-09-17T00:53:42.145" v="465" actId="20577"/>
          <ac:spMkLst>
            <pc:docMk/>
            <pc:sldMk cId="1043461933" sldId="271"/>
            <ac:spMk id="152" creationId="{D819C215-00DE-496A-ADFC-202036912157}"/>
          </ac:spMkLst>
        </pc:spChg>
        <pc:picChg chg="add mod">
          <ac:chgData name="bksarah123@gmail.com" userId="7e333920d428e070" providerId="LiveId" clId="{401C003C-406F-4D6B-997A-104BFE456E27}" dt="2024-09-17T00:54:19.752" v="474" actId="27614"/>
          <ac:picMkLst>
            <pc:docMk/>
            <pc:sldMk cId="1043461933" sldId="271"/>
            <ac:picMk id="3" creationId="{5DE47310-EAF0-D3AC-06DE-147E5D48C2EE}"/>
          </ac:picMkLst>
        </pc:picChg>
      </pc:sldChg>
      <pc:sldChg chg="addSp delSp modSp mod">
        <pc:chgData name="bksarah123@gmail.com" userId="7e333920d428e070" providerId="LiveId" clId="{401C003C-406F-4D6B-997A-104BFE456E27}" dt="2024-09-17T00:57:02.892" v="507" actId="207"/>
        <pc:sldMkLst>
          <pc:docMk/>
          <pc:sldMk cId="895563537" sldId="272"/>
        </pc:sldMkLst>
        <pc:spChg chg="add del mod">
          <ac:chgData name="bksarah123@gmail.com" userId="7e333920d428e070" providerId="LiveId" clId="{401C003C-406F-4D6B-997A-104BFE456E27}" dt="2024-09-17T00:54:57.094" v="482" actId="478"/>
          <ac:spMkLst>
            <pc:docMk/>
            <pc:sldMk cId="895563537" sldId="272"/>
            <ac:spMk id="5" creationId="{DB055BAD-009A-4B95-7B9D-10F4A8FCAAEA}"/>
          </ac:spMkLst>
        </pc:spChg>
        <pc:spChg chg="mod">
          <ac:chgData name="bksarah123@gmail.com" userId="7e333920d428e070" providerId="LiveId" clId="{401C003C-406F-4D6B-997A-104BFE456E27}" dt="2024-09-17T00:57:02.892" v="507" actId="207"/>
          <ac:spMkLst>
            <pc:docMk/>
            <pc:sldMk cId="895563537" sldId="272"/>
            <ac:spMk id="12" creationId="{CCC2A89F-1670-4761-BD69-472259492147}"/>
          </ac:spMkLst>
        </pc:spChg>
        <pc:spChg chg="mod">
          <ac:chgData name="bksarah123@gmail.com" userId="7e333920d428e070" providerId="LiveId" clId="{401C003C-406F-4D6B-997A-104BFE456E27}" dt="2024-09-17T00:55:54.504" v="488" actId="20577"/>
          <ac:spMkLst>
            <pc:docMk/>
            <pc:sldMk cId="895563537" sldId="272"/>
            <ac:spMk id="15" creationId="{3AA2BC89-5DB5-4CEB-A995-1C92FA2F2F3C}"/>
          </ac:spMkLst>
        </pc:spChg>
        <pc:spChg chg="mod">
          <ac:chgData name="bksarah123@gmail.com" userId="7e333920d428e070" providerId="LiveId" clId="{401C003C-406F-4D6B-997A-104BFE456E27}" dt="2024-09-17T00:55:32.556" v="485" actId="207"/>
          <ac:spMkLst>
            <pc:docMk/>
            <pc:sldMk cId="895563537" sldId="272"/>
            <ac:spMk id="23" creationId="{C82F370D-F287-46BB-9088-CD1357C48E91}"/>
          </ac:spMkLst>
        </pc:spChg>
        <pc:spChg chg="del">
          <ac:chgData name="bksarah123@gmail.com" userId="7e333920d428e070" providerId="LiveId" clId="{401C003C-406F-4D6B-997A-104BFE456E27}" dt="2024-09-17T00:54:46.365" v="476" actId="931"/>
          <ac:spMkLst>
            <pc:docMk/>
            <pc:sldMk cId="895563537" sldId="272"/>
            <ac:spMk id="27" creationId="{2F2668BA-45E8-42E7-91ED-60A106DB872F}"/>
          </ac:spMkLst>
        </pc:spChg>
        <pc:spChg chg="mod">
          <ac:chgData name="bksarah123@gmail.com" userId="7e333920d428e070" providerId="LiveId" clId="{401C003C-406F-4D6B-997A-104BFE456E27}" dt="2024-09-17T00:56:07.167" v="491" actId="20577"/>
          <ac:spMkLst>
            <pc:docMk/>
            <pc:sldMk cId="895563537" sldId="272"/>
            <ac:spMk id="39" creationId="{10201826-43F4-470F-BB79-47C4C82BB6CB}"/>
          </ac:spMkLst>
        </pc:spChg>
        <pc:spChg chg="mod">
          <ac:chgData name="bksarah123@gmail.com" userId="7e333920d428e070" providerId="LiveId" clId="{401C003C-406F-4D6B-997A-104BFE456E27}" dt="2024-09-17T00:56:56.373" v="506" actId="20577"/>
          <ac:spMkLst>
            <pc:docMk/>
            <pc:sldMk cId="895563537" sldId="272"/>
            <ac:spMk id="55" creationId="{D7D7BCF4-D8CE-4FF5-B0C9-4F55FB414990}"/>
          </ac:spMkLst>
        </pc:spChg>
        <pc:picChg chg="add del mod">
          <ac:chgData name="bksarah123@gmail.com" userId="7e333920d428e070" providerId="LiveId" clId="{401C003C-406F-4D6B-997A-104BFE456E27}" dt="2024-09-17T00:54:54.430" v="481" actId="478"/>
          <ac:picMkLst>
            <pc:docMk/>
            <pc:sldMk cId="895563537" sldId="272"/>
            <ac:picMk id="3" creationId="{6810AB33-82CA-37AC-25F8-B238F0ADD13C}"/>
          </ac:picMkLst>
        </pc:picChg>
      </pc:sldChg>
      <pc:sldChg chg="addSp delSp modSp mod">
        <pc:chgData name="bksarah123@gmail.com" userId="7e333920d428e070" providerId="LiveId" clId="{401C003C-406F-4D6B-997A-104BFE456E27}" dt="2024-09-17T00:59:45.255" v="532" actId="478"/>
        <pc:sldMkLst>
          <pc:docMk/>
          <pc:sldMk cId="3058609934" sldId="273"/>
        </pc:sldMkLst>
        <pc:spChg chg="mod">
          <ac:chgData name="bksarah123@gmail.com" userId="7e333920d428e070" providerId="LiveId" clId="{401C003C-406F-4D6B-997A-104BFE456E27}" dt="2024-09-17T00:57:16.933" v="508" actId="207"/>
          <ac:spMkLst>
            <pc:docMk/>
            <pc:sldMk cId="3058609934" sldId="273"/>
            <ac:spMk id="10" creationId="{AE8418A4-AB3D-40F4-B4E5-AB7D3FE0797A}"/>
          </ac:spMkLst>
        </pc:spChg>
        <pc:spChg chg="del">
          <ac:chgData name="bksarah123@gmail.com" userId="7e333920d428e070" providerId="LiveId" clId="{401C003C-406F-4D6B-997A-104BFE456E27}" dt="2024-09-17T00:57:28.533" v="509" actId="931"/>
          <ac:spMkLst>
            <pc:docMk/>
            <pc:sldMk cId="3058609934" sldId="273"/>
            <ac:spMk id="21" creationId="{E147436F-C2FF-4325-A2EA-E5E8C2451F60}"/>
          </ac:spMkLst>
        </pc:spChg>
        <pc:spChg chg="add del">
          <ac:chgData name="bksarah123@gmail.com" userId="7e333920d428e070" providerId="LiveId" clId="{401C003C-406F-4D6B-997A-104BFE456E27}" dt="2024-09-17T00:59:45.255" v="532" actId="478"/>
          <ac:spMkLst>
            <pc:docMk/>
            <pc:sldMk cId="3058609934" sldId="273"/>
            <ac:spMk id="64" creationId="{9D5330A4-56C9-427F-B27D-B4B54486B920}"/>
          </ac:spMkLst>
        </pc:spChg>
        <pc:spChg chg="mod">
          <ac:chgData name="bksarah123@gmail.com" userId="7e333920d428e070" providerId="LiveId" clId="{401C003C-406F-4D6B-997A-104BFE456E27}" dt="2024-09-17T00:57:16.933" v="508" actId="207"/>
          <ac:spMkLst>
            <pc:docMk/>
            <pc:sldMk cId="3058609934" sldId="273"/>
            <ac:spMk id="65" creationId="{42B04577-F048-4B26-BB20-673D208DE25B}"/>
          </ac:spMkLst>
        </pc:spChg>
        <pc:spChg chg="add del">
          <ac:chgData name="bksarah123@gmail.com" userId="7e333920d428e070" providerId="LiveId" clId="{401C003C-406F-4D6B-997A-104BFE456E27}" dt="2024-09-17T00:59:45.255" v="532" actId="478"/>
          <ac:spMkLst>
            <pc:docMk/>
            <pc:sldMk cId="3058609934" sldId="273"/>
            <ac:spMk id="66" creationId="{EA062D3A-25CE-4B38-BBCB-327176BB7D1D}"/>
          </ac:spMkLst>
        </pc:spChg>
        <pc:spChg chg="add del mod">
          <ac:chgData name="bksarah123@gmail.com" userId="7e333920d428e070" providerId="LiveId" clId="{401C003C-406F-4D6B-997A-104BFE456E27}" dt="2024-09-17T00:59:45.255" v="532" actId="478"/>
          <ac:spMkLst>
            <pc:docMk/>
            <pc:sldMk cId="3058609934" sldId="273"/>
            <ac:spMk id="79" creationId="{2AD7DBD0-78CB-4C2B-BBB3-5DE5DE02821E}"/>
          </ac:spMkLst>
        </pc:spChg>
        <pc:spChg chg="mod">
          <ac:chgData name="bksarah123@gmail.com" userId="7e333920d428e070" providerId="LiveId" clId="{401C003C-406F-4D6B-997A-104BFE456E27}" dt="2024-09-17T00:58:57.824" v="522" actId="207"/>
          <ac:spMkLst>
            <pc:docMk/>
            <pc:sldMk cId="3058609934" sldId="273"/>
            <ac:spMk id="86" creationId="{449FF330-BFD7-4D83-986E-702D31C32920}"/>
          </ac:spMkLst>
        </pc:spChg>
        <pc:spChg chg="mod">
          <ac:chgData name="bksarah123@gmail.com" userId="7e333920d428e070" providerId="LiveId" clId="{401C003C-406F-4D6B-997A-104BFE456E27}" dt="2024-09-17T00:57:46.007" v="513" actId="20577"/>
          <ac:spMkLst>
            <pc:docMk/>
            <pc:sldMk cId="3058609934" sldId="273"/>
            <ac:spMk id="93" creationId="{26C9F2CE-5E64-4A28-AB9F-C03A5F44B6A7}"/>
          </ac:spMkLst>
        </pc:spChg>
        <pc:spChg chg="mod">
          <ac:chgData name="bksarah123@gmail.com" userId="7e333920d428e070" providerId="LiveId" clId="{401C003C-406F-4D6B-997A-104BFE456E27}" dt="2024-09-17T00:58:05.731" v="515"/>
          <ac:spMkLst>
            <pc:docMk/>
            <pc:sldMk cId="3058609934" sldId="273"/>
            <ac:spMk id="94" creationId="{8C3F7F87-2AC9-41F4-8CAE-6309EEBBDD1E}"/>
          </ac:spMkLst>
        </pc:spChg>
        <pc:spChg chg="mod">
          <ac:chgData name="bksarah123@gmail.com" userId="7e333920d428e070" providerId="LiveId" clId="{401C003C-406F-4D6B-997A-104BFE456E27}" dt="2024-09-17T00:59:13.693" v="527" actId="207"/>
          <ac:spMkLst>
            <pc:docMk/>
            <pc:sldMk cId="3058609934" sldId="273"/>
            <ac:spMk id="100" creationId="{E2AA86B6-4E7E-4229-A788-66F2853B1A9A}"/>
          </ac:spMkLst>
        </pc:spChg>
        <pc:spChg chg="mod">
          <ac:chgData name="bksarah123@gmail.com" userId="7e333920d428e070" providerId="LiveId" clId="{401C003C-406F-4D6B-997A-104BFE456E27}" dt="2024-09-17T00:59:01.673" v="523" actId="207"/>
          <ac:spMkLst>
            <pc:docMk/>
            <pc:sldMk cId="3058609934" sldId="273"/>
            <ac:spMk id="109" creationId="{49B8A49D-12BF-4A95-B5E5-8F312204C853}"/>
          </ac:spMkLst>
        </pc:spChg>
        <pc:spChg chg="mod">
          <ac:chgData name="bksarah123@gmail.com" userId="7e333920d428e070" providerId="LiveId" clId="{401C003C-406F-4D6B-997A-104BFE456E27}" dt="2024-09-17T00:59:04.508" v="524" actId="207"/>
          <ac:spMkLst>
            <pc:docMk/>
            <pc:sldMk cId="3058609934" sldId="273"/>
            <ac:spMk id="113" creationId="{6ECA230B-2793-42EF-A666-FB4970CD8E3A}"/>
          </ac:spMkLst>
        </pc:spChg>
        <pc:spChg chg="mod">
          <ac:chgData name="bksarah123@gmail.com" userId="7e333920d428e070" providerId="LiveId" clId="{401C003C-406F-4D6B-997A-104BFE456E27}" dt="2024-09-17T00:58:21.594" v="518" actId="20577"/>
          <ac:spMkLst>
            <pc:docMk/>
            <pc:sldMk cId="3058609934" sldId="273"/>
            <ac:spMk id="114" creationId="{42387D0A-770A-4ACE-9195-A7142C9BE6EA}"/>
          </ac:spMkLst>
        </pc:spChg>
        <pc:spChg chg="mod">
          <ac:chgData name="bksarah123@gmail.com" userId="7e333920d428e070" providerId="LiveId" clId="{401C003C-406F-4D6B-997A-104BFE456E27}" dt="2024-09-17T00:59:07.329" v="525" actId="207"/>
          <ac:spMkLst>
            <pc:docMk/>
            <pc:sldMk cId="3058609934" sldId="273"/>
            <ac:spMk id="116" creationId="{265F4AD7-6A67-433D-82CF-C8BE50982A7A}"/>
          </ac:spMkLst>
        </pc:spChg>
        <pc:spChg chg="mod">
          <ac:chgData name="bksarah123@gmail.com" userId="7e333920d428e070" providerId="LiveId" clId="{401C003C-406F-4D6B-997A-104BFE456E27}" dt="2024-09-17T00:58:28.367" v="519"/>
          <ac:spMkLst>
            <pc:docMk/>
            <pc:sldMk cId="3058609934" sldId="273"/>
            <ac:spMk id="117" creationId="{90E6D800-7CC3-4A4C-8011-C6EA26665486}"/>
          </ac:spMkLst>
        </pc:spChg>
        <pc:spChg chg="mod">
          <ac:chgData name="bksarah123@gmail.com" userId="7e333920d428e070" providerId="LiveId" clId="{401C003C-406F-4D6B-997A-104BFE456E27}" dt="2024-09-17T00:58:46.958" v="521"/>
          <ac:spMkLst>
            <pc:docMk/>
            <pc:sldMk cId="3058609934" sldId="273"/>
            <ac:spMk id="121" creationId="{3F73A646-04DC-4709-977B-73B04309EA40}"/>
          </ac:spMkLst>
        </pc:spChg>
        <pc:spChg chg="mod">
          <ac:chgData name="bksarah123@gmail.com" userId="7e333920d428e070" providerId="LiveId" clId="{401C003C-406F-4D6B-997A-104BFE456E27}" dt="2024-09-17T00:59:16.766" v="528" actId="207"/>
          <ac:spMkLst>
            <pc:docMk/>
            <pc:sldMk cId="3058609934" sldId="273"/>
            <ac:spMk id="124" creationId="{006749A2-8486-4D62-8C96-579E95EC9C3A}"/>
          </ac:spMkLst>
        </pc:spChg>
        <pc:picChg chg="add mod">
          <ac:chgData name="bksarah123@gmail.com" userId="7e333920d428e070" providerId="LiveId" clId="{401C003C-406F-4D6B-997A-104BFE456E27}" dt="2024-09-17T00:57:30.321" v="510" actId="27614"/>
          <ac:picMkLst>
            <pc:docMk/>
            <pc:sldMk cId="3058609934" sldId="273"/>
            <ac:picMk id="3" creationId="{1D6272D4-544F-E0B0-2F40-A255A1D0B90C}"/>
          </ac:picMkLst>
        </pc:picChg>
      </pc:sldChg>
      <pc:sldChg chg="del">
        <pc:chgData name="bksarah123@gmail.com" userId="7e333920d428e070" providerId="LiveId" clId="{401C003C-406F-4D6B-997A-104BFE456E27}" dt="2024-09-17T00:59:58.700" v="533" actId="2696"/>
        <pc:sldMkLst>
          <pc:docMk/>
          <pc:sldMk cId="35578321" sldId="274"/>
        </pc:sldMkLst>
      </pc:sldChg>
      <pc:sldChg chg="modSp mod">
        <pc:chgData name="bksarah123@gmail.com" userId="7e333920d428e070" providerId="LiveId" clId="{401C003C-406F-4D6B-997A-104BFE456E27}" dt="2024-09-17T01:00:49.604" v="538"/>
        <pc:sldMkLst>
          <pc:docMk/>
          <pc:sldMk cId="2266777640" sldId="275"/>
        </pc:sldMkLst>
        <pc:spChg chg="mod">
          <ac:chgData name="bksarah123@gmail.com" userId="7e333920d428e070" providerId="LiveId" clId="{401C003C-406F-4D6B-997A-104BFE456E27}" dt="2024-09-17T01:00:19.941" v="536" actId="207"/>
          <ac:spMkLst>
            <pc:docMk/>
            <pc:sldMk cId="2266777640" sldId="275"/>
            <ac:spMk id="62" creationId="{9F40D157-0DE3-41EF-9FBB-2E0161753AB8}"/>
          </ac:spMkLst>
        </pc:spChg>
        <pc:spChg chg="mod">
          <ac:chgData name="bksarah123@gmail.com" userId="7e333920d428e070" providerId="LiveId" clId="{401C003C-406F-4D6B-997A-104BFE456E27}" dt="2024-09-17T01:00:06.213" v="534" actId="207"/>
          <ac:spMkLst>
            <pc:docMk/>
            <pc:sldMk cId="2266777640" sldId="275"/>
            <ac:spMk id="77" creationId="{AE36B36C-81B4-430A-BC1D-AEFC6D3720BF}"/>
          </ac:spMkLst>
        </pc:spChg>
        <pc:spChg chg="mod">
          <ac:chgData name="bksarah123@gmail.com" userId="7e333920d428e070" providerId="LiveId" clId="{401C003C-406F-4D6B-997A-104BFE456E27}" dt="2024-09-17T01:00:49.604" v="538"/>
          <ac:spMkLst>
            <pc:docMk/>
            <pc:sldMk cId="2266777640" sldId="275"/>
            <ac:spMk id="95" creationId="{90D4A621-223A-4A96-80FC-BEA5662FD220}"/>
          </ac:spMkLst>
        </pc:spChg>
        <pc:spChg chg="mod">
          <ac:chgData name="bksarah123@gmail.com" userId="7e333920d428e070" providerId="LiveId" clId="{401C003C-406F-4D6B-997A-104BFE456E27}" dt="2024-09-17T01:00:38.919" v="537"/>
          <ac:spMkLst>
            <pc:docMk/>
            <pc:sldMk cId="2266777640" sldId="275"/>
            <ac:spMk id="104" creationId="{34CF2A6B-2753-4711-963F-F9D226A2C865}"/>
          </ac:spMkLst>
        </pc:spChg>
      </pc:sldChg>
      <pc:sldChg chg="modSp mod">
        <pc:chgData name="bksarah123@gmail.com" userId="7e333920d428e070" providerId="LiveId" clId="{401C003C-406F-4D6B-997A-104BFE456E27}" dt="2024-09-17T01:02:16.791" v="555" actId="207"/>
        <pc:sldMkLst>
          <pc:docMk/>
          <pc:sldMk cId="1613870627" sldId="276"/>
        </pc:sldMkLst>
        <pc:spChg chg="mod">
          <ac:chgData name="bksarah123@gmail.com" userId="7e333920d428e070" providerId="LiveId" clId="{401C003C-406F-4D6B-997A-104BFE456E27}" dt="2024-09-17T01:01:03.022" v="539" actId="207"/>
          <ac:spMkLst>
            <pc:docMk/>
            <pc:sldMk cId="1613870627" sldId="276"/>
            <ac:spMk id="35" creationId="{891C3689-E76E-4C0A-918D-6EFF1FA10ED0}"/>
          </ac:spMkLst>
        </pc:spChg>
        <pc:spChg chg="mod">
          <ac:chgData name="bksarah123@gmail.com" userId="7e333920d428e070" providerId="LiveId" clId="{401C003C-406F-4D6B-997A-104BFE456E27}" dt="2024-09-17T01:01:06.731" v="540" actId="208"/>
          <ac:spMkLst>
            <pc:docMk/>
            <pc:sldMk cId="1613870627" sldId="276"/>
            <ac:spMk id="44" creationId="{FAF87002-D390-4F77-9578-2E107E3E460C}"/>
          </ac:spMkLst>
        </pc:spChg>
        <pc:spChg chg="mod">
          <ac:chgData name="bksarah123@gmail.com" userId="7e333920d428e070" providerId="LiveId" clId="{401C003C-406F-4D6B-997A-104BFE456E27}" dt="2024-09-17T01:01:37.988" v="544" actId="20577"/>
          <ac:spMkLst>
            <pc:docMk/>
            <pc:sldMk cId="1613870627" sldId="276"/>
            <ac:spMk id="46" creationId="{ABE16070-3E8A-430A-BCC6-731C54583C0A}"/>
          </ac:spMkLst>
        </pc:spChg>
        <pc:spChg chg="mod">
          <ac:chgData name="bksarah123@gmail.com" userId="7e333920d428e070" providerId="LiveId" clId="{401C003C-406F-4D6B-997A-104BFE456E27}" dt="2024-09-17T01:02:16.791" v="555" actId="207"/>
          <ac:spMkLst>
            <pc:docMk/>
            <pc:sldMk cId="1613870627" sldId="276"/>
            <ac:spMk id="47" creationId="{D62BFEFD-FE67-4628-AE82-ED027D9E8230}"/>
          </ac:spMkLst>
        </pc:spChg>
        <pc:spChg chg="mod">
          <ac:chgData name="bksarah123@gmail.com" userId="7e333920d428e070" providerId="LiveId" clId="{401C003C-406F-4D6B-997A-104BFE456E27}" dt="2024-09-17T01:01:59.423" v="552" actId="20577"/>
          <ac:spMkLst>
            <pc:docMk/>
            <pc:sldMk cId="1613870627" sldId="276"/>
            <ac:spMk id="50" creationId="{D53962BF-EC62-42C3-AB69-492E6F100915}"/>
          </ac:spMkLst>
        </pc:spChg>
        <pc:spChg chg="mod">
          <ac:chgData name="bksarah123@gmail.com" userId="7e333920d428e070" providerId="LiveId" clId="{401C003C-406F-4D6B-997A-104BFE456E27}" dt="2024-09-17T01:02:07.131" v="553"/>
          <ac:spMkLst>
            <pc:docMk/>
            <pc:sldMk cId="1613870627" sldId="276"/>
            <ac:spMk id="55" creationId="{6E3BC3C6-5828-48E3-A3A6-09625ECE8947}"/>
          </ac:spMkLst>
        </pc:spChg>
        <pc:spChg chg="mod">
          <ac:chgData name="bksarah123@gmail.com" userId="7e333920d428e070" providerId="LiveId" clId="{401C003C-406F-4D6B-997A-104BFE456E27}" dt="2024-09-17T01:02:09.265" v="554"/>
          <ac:spMkLst>
            <pc:docMk/>
            <pc:sldMk cId="1613870627" sldId="276"/>
            <ac:spMk id="60" creationId="{996FF097-8D92-4454-B658-7C95DC4B6F84}"/>
          </ac:spMkLst>
        </pc:spChg>
      </pc:sldChg>
      <pc:sldChg chg="delSp modSp mod">
        <pc:chgData name="bksarah123@gmail.com" userId="7e333920d428e070" providerId="LiveId" clId="{401C003C-406F-4D6B-997A-104BFE456E27}" dt="2024-09-17T01:03:20.218" v="569"/>
        <pc:sldMkLst>
          <pc:docMk/>
          <pc:sldMk cId="707343225" sldId="277"/>
        </pc:sldMkLst>
        <pc:spChg chg="mod">
          <ac:chgData name="bksarah123@gmail.com" userId="7e333920d428e070" providerId="LiveId" clId="{401C003C-406F-4D6B-997A-104BFE456E27}" dt="2024-09-17T01:03:12.350" v="565" actId="207"/>
          <ac:spMkLst>
            <pc:docMk/>
            <pc:sldMk cId="707343225" sldId="277"/>
            <ac:spMk id="32" creationId="{6A74D7C2-5479-4BED-BE19-AF859ACB7ADA}"/>
          </ac:spMkLst>
        </pc:spChg>
        <pc:spChg chg="del mod">
          <ac:chgData name="bksarah123@gmail.com" userId="7e333920d428e070" providerId="LiveId" clId="{401C003C-406F-4D6B-997A-104BFE456E27}" dt="2024-09-17T01:02:38.064" v="558" actId="478"/>
          <ac:spMkLst>
            <pc:docMk/>
            <pc:sldMk cId="707343225" sldId="277"/>
            <ac:spMk id="52" creationId="{633F188B-4920-406C-B80F-EC69D38F35B3}"/>
          </ac:spMkLst>
        </pc:spChg>
        <pc:spChg chg="del mod">
          <ac:chgData name="bksarah123@gmail.com" userId="7e333920d428e070" providerId="LiveId" clId="{401C003C-406F-4D6B-997A-104BFE456E27}" dt="2024-09-17T01:03:20.218" v="569"/>
          <ac:spMkLst>
            <pc:docMk/>
            <pc:sldMk cId="707343225" sldId="277"/>
            <ac:spMk id="55" creationId="{48EE576A-C015-4BD5-8968-C1EA82445E31}"/>
          </ac:spMkLst>
        </pc:spChg>
        <pc:spChg chg="mod">
          <ac:chgData name="bksarah123@gmail.com" userId="7e333920d428e070" providerId="LiveId" clId="{401C003C-406F-4D6B-997A-104BFE456E27}" dt="2024-09-17T01:03:08.013" v="564" actId="207"/>
          <ac:spMkLst>
            <pc:docMk/>
            <pc:sldMk cId="707343225" sldId="277"/>
            <ac:spMk id="58" creationId="{CB4A0D81-0B8D-4013-BE26-43E8A3DE5FBF}"/>
          </ac:spMkLst>
        </pc:spChg>
        <pc:spChg chg="mod">
          <ac:chgData name="bksarah123@gmail.com" userId="7e333920d428e070" providerId="LiveId" clId="{401C003C-406F-4D6B-997A-104BFE456E27}" dt="2024-09-17T01:02:58.137" v="562" actId="207"/>
          <ac:spMkLst>
            <pc:docMk/>
            <pc:sldMk cId="707343225" sldId="277"/>
            <ac:spMk id="78" creationId="{D285A07E-84D7-487C-AF31-CE05DFC1223E}"/>
          </ac:spMkLst>
        </pc:spChg>
        <pc:grpChg chg="del">
          <ac:chgData name="bksarah123@gmail.com" userId="7e333920d428e070" providerId="LiveId" clId="{401C003C-406F-4D6B-997A-104BFE456E27}" dt="2024-09-17T01:03:20.217" v="567" actId="478"/>
          <ac:grpSpMkLst>
            <pc:docMk/>
            <pc:sldMk cId="707343225" sldId="277"/>
            <ac:grpSpMk id="45" creationId="{56763FC8-EA50-4E04-8641-09005E6C3358}"/>
          </ac:grpSpMkLst>
        </pc:grpChg>
      </pc:sldChg>
      <pc:sldChg chg="delSp modSp mod">
        <pc:chgData name="bksarah123@gmail.com" userId="7e333920d428e070" providerId="LiveId" clId="{401C003C-406F-4D6B-997A-104BFE456E27}" dt="2024-09-17T01:04:36.290" v="584"/>
        <pc:sldMkLst>
          <pc:docMk/>
          <pc:sldMk cId="451611837" sldId="278"/>
        </pc:sldMkLst>
        <pc:spChg chg="mod">
          <ac:chgData name="bksarah123@gmail.com" userId="7e333920d428e070" providerId="LiveId" clId="{401C003C-406F-4D6B-997A-104BFE456E27}" dt="2024-09-17T01:03:56.480" v="577" actId="207"/>
          <ac:spMkLst>
            <pc:docMk/>
            <pc:sldMk cId="451611837" sldId="278"/>
            <ac:spMk id="83" creationId="{06B8C89A-10E5-4652-B77A-5EE7688F7562}"/>
          </ac:spMkLst>
        </pc:spChg>
        <pc:spChg chg="mod">
          <ac:chgData name="bksarah123@gmail.com" userId="7e333920d428e070" providerId="LiveId" clId="{401C003C-406F-4D6B-997A-104BFE456E27}" dt="2024-09-17T01:04:23.999" v="581" actId="20577"/>
          <ac:spMkLst>
            <pc:docMk/>
            <pc:sldMk cId="451611837" sldId="278"/>
            <ac:spMk id="144" creationId="{2715F1D7-07C0-4AC5-BAAB-C3FB1348B901}"/>
          </ac:spMkLst>
        </pc:spChg>
        <pc:spChg chg="mod">
          <ac:chgData name="bksarah123@gmail.com" userId="7e333920d428e070" providerId="LiveId" clId="{401C003C-406F-4D6B-997A-104BFE456E27}" dt="2024-09-17T01:04:33.378" v="583"/>
          <ac:spMkLst>
            <pc:docMk/>
            <pc:sldMk cId="451611837" sldId="278"/>
            <ac:spMk id="151" creationId="{8CA214E4-6A1E-4268-8B59-DC9DAF970209}"/>
          </ac:spMkLst>
        </pc:spChg>
        <pc:spChg chg="mod">
          <ac:chgData name="bksarah123@gmail.com" userId="7e333920d428e070" providerId="LiveId" clId="{401C003C-406F-4D6B-997A-104BFE456E27}" dt="2024-09-17T01:04:30.524" v="582"/>
          <ac:spMkLst>
            <pc:docMk/>
            <pc:sldMk cId="451611837" sldId="278"/>
            <ac:spMk id="155" creationId="{C0319921-76A9-429F-BE1A-7840216F807C}"/>
          </ac:spMkLst>
        </pc:spChg>
        <pc:spChg chg="mod">
          <ac:chgData name="bksarah123@gmail.com" userId="7e333920d428e070" providerId="LiveId" clId="{401C003C-406F-4D6B-997A-104BFE456E27}" dt="2024-09-17T01:04:36.290" v="584"/>
          <ac:spMkLst>
            <pc:docMk/>
            <pc:sldMk cId="451611837" sldId="278"/>
            <ac:spMk id="159" creationId="{DD10A7EE-F50C-4BDF-BF88-6C43807E7A45}"/>
          </ac:spMkLst>
        </pc:spChg>
        <pc:spChg chg="mod">
          <ac:chgData name="bksarah123@gmail.com" userId="7e333920d428e070" providerId="LiveId" clId="{401C003C-406F-4D6B-997A-104BFE456E27}" dt="2024-09-17T01:03:41.658" v="573" actId="1076"/>
          <ac:spMkLst>
            <pc:docMk/>
            <pc:sldMk cId="451611837" sldId="278"/>
            <ac:spMk id="163" creationId="{EC3B76C2-8DD0-4130-A718-A06CF5810190}"/>
          </ac:spMkLst>
        </pc:spChg>
        <pc:spChg chg="del mod">
          <ac:chgData name="bksarah123@gmail.com" userId="7e333920d428e070" providerId="LiveId" clId="{401C003C-406F-4D6B-997A-104BFE456E27}" dt="2024-09-17T01:03:45.468" v="575" actId="478"/>
          <ac:spMkLst>
            <pc:docMk/>
            <pc:sldMk cId="451611837" sldId="278"/>
            <ac:spMk id="175" creationId="{422039C0-4AB5-4FAF-B067-C8C00349A7B5}"/>
          </ac:spMkLst>
        </pc:spChg>
      </pc:sldChg>
      <pc:sldChg chg="modSp mod">
        <pc:chgData name="bksarah123@gmail.com" userId="7e333920d428e070" providerId="LiveId" clId="{401C003C-406F-4D6B-997A-104BFE456E27}" dt="2024-09-17T01:06:36.083" v="639" actId="20577"/>
        <pc:sldMkLst>
          <pc:docMk/>
          <pc:sldMk cId="1887240330" sldId="279"/>
        </pc:sldMkLst>
        <pc:spChg chg="mod">
          <ac:chgData name="bksarah123@gmail.com" userId="7e333920d428e070" providerId="LiveId" clId="{401C003C-406F-4D6B-997A-104BFE456E27}" dt="2024-09-17T01:04:46.381" v="585" actId="207"/>
          <ac:spMkLst>
            <pc:docMk/>
            <pc:sldMk cId="1887240330" sldId="279"/>
            <ac:spMk id="62" creationId="{75C369EA-6A2E-43DB-BC17-FDB09BC911B1}"/>
          </ac:spMkLst>
        </pc:spChg>
        <pc:spChg chg="mod">
          <ac:chgData name="bksarah123@gmail.com" userId="7e333920d428e070" providerId="LiveId" clId="{401C003C-406F-4D6B-997A-104BFE456E27}" dt="2024-09-17T01:04:48.545" v="586" actId="1076"/>
          <ac:spMkLst>
            <pc:docMk/>
            <pc:sldMk cId="1887240330" sldId="279"/>
            <ac:spMk id="92" creationId="{C3F54071-C33E-46DB-8E20-54121434C7E0}"/>
          </ac:spMkLst>
        </pc:spChg>
        <pc:spChg chg="mod">
          <ac:chgData name="bksarah123@gmail.com" userId="7e333920d428e070" providerId="LiveId" clId="{401C003C-406F-4D6B-997A-104BFE456E27}" dt="2024-09-17T01:05:41.603" v="602" actId="20577"/>
          <ac:spMkLst>
            <pc:docMk/>
            <pc:sldMk cId="1887240330" sldId="279"/>
            <ac:spMk id="117" creationId="{5C43A384-5F24-4D4F-8FB5-9FCA52C9C7E9}"/>
          </ac:spMkLst>
        </pc:spChg>
        <pc:spChg chg="mod">
          <ac:chgData name="bksarah123@gmail.com" userId="7e333920d428e070" providerId="LiveId" clId="{401C003C-406F-4D6B-997A-104BFE456E27}" dt="2024-09-17T01:05:13.262" v="590" actId="20577"/>
          <ac:spMkLst>
            <pc:docMk/>
            <pc:sldMk cId="1887240330" sldId="279"/>
            <ac:spMk id="121" creationId="{68DFAC6F-7C2E-4D7D-BB7F-6E98760A22C1}"/>
          </ac:spMkLst>
        </pc:spChg>
        <pc:spChg chg="mod">
          <ac:chgData name="bksarah123@gmail.com" userId="7e333920d428e070" providerId="LiveId" clId="{401C003C-406F-4D6B-997A-104BFE456E27}" dt="2024-09-17T01:06:36.083" v="639" actId="20577"/>
          <ac:spMkLst>
            <pc:docMk/>
            <pc:sldMk cId="1887240330" sldId="279"/>
            <ac:spMk id="126" creationId="{37B52466-0B3E-4357-BF05-5862B3A981DC}"/>
          </ac:spMkLst>
        </pc:spChg>
        <pc:spChg chg="mod">
          <ac:chgData name="bksarah123@gmail.com" userId="7e333920d428e070" providerId="LiveId" clId="{401C003C-406F-4D6B-997A-104BFE456E27}" dt="2024-09-17T01:06:22.931" v="625" actId="20577"/>
          <ac:spMkLst>
            <pc:docMk/>
            <pc:sldMk cId="1887240330" sldId="279"/>
            <ac:spMk id="151" creationId="{0C7C02F4-A7A3-483A-B4BF-F5AD25AF0C10}"/>
          </ac:spMkLst>
        </pc:spChg>
        <pc:spChg chg="mod">
          <ac:chgData name="bksarah123@gmail.com" userId="7e333920d428e070" providerId="LiveId" clId="{401C003C-406F-4D6B-997A-104BFE456E27}" dt="2024-09-17T01:06:11.335" v="615"/>
          <ac:spMkLst>
            <pc:docMk/>
            <pc:sldMk cId="1887240330" sldId="279"/>
            <ac:spMk id="154" creationId="{B79FAE85-3522-4265-BC00-38C0F1DD947D}"/>
          </ac:spMkLst>
        </pc:spChg>
      </pc:sldChg>
      <pc:sldChg chg="addSp delSp modSp mod">
        <pc:chgData name="bksarah123@gmail.com" userId="7e333920d428e070" providerId="LiveId" clId="{401C003C-406F-4D6B-997A-104BFE456E27}" dt="2024-09-17T01:08:45.462" v="675" actId="20577"/>
        <pc:sldMkLst>
          <pc:docMk/>
          <pc:sldMk cId="2634826352" sldId="280"/>
        </pc:sldMkLst>
        <pc:spChg chg="mod">
          <ac:chgData name="bksarah123@gmail.com" userId="7e333920d428e070" providerId="LiveId" clId="{401C003C-406F-4D6B-997A-104BFE456E27}" dt="2024-09-17T01:08:30.951" v="664" actId="14100"/>
          <ac:spMkLst>
            <pc:docMk/>
            <pc:sldMk cId="2634826352" sldId="280"/>
            <ac:spMk id="123" creationId="{DD586A70-8072-4546-BAED-4F112FD128F4}"/>
          </ac:spMkLst>
        </pc:spChg>
        <pc:spChg chg="mod">
          <ac:chgData name="bksarah123@gmail.com" userId="7e333920d428e070" providerId="LiveId" clId="{401C003C-406F-4D6B-997A-104BFE456E27}" dt="2024-09-17T01:08:15.970" v="660" actId="207"/>
          <ac:spMkLst>
            <pc:docMk/>
            <pc:sldMk cId="2634826352" sldId="280"/>
            <ac:spMk id="136" creationId="{C91BC32F-E5CF-4665-88CE-7A3B605B56CD}"/>
          </ac:spMkLst>
        </pc:spChg>
        <pc:spChg chg="mod">
          <ac:chgData name="bksarah123@gmail.com" userId="7e333920d428e070" providerId="LiveId" clId="{401C003C-406F-4D6B-997A-104BFE456E27}" dt="2024-09-17T01:08:15.970" v="660" actId="207"/>
          <ac:spMkLst>
            <pc:docMk/>
            <pc:sldMk cId="2634826352" sldId="280"/>
            <ac:spMk id="137" creationId="{BCD38C2B-704A-4608-AE87-7A36FAE4B966}"/>
          </ac:spMkLst>
        </pc:spChg>
        <pc:spChg chg="mod">
          <ac:chgData name="bksarah123@gmail.com" userId="7e333920d428e070" providerId="LiveId" clId="{401C003C-406F-4D6B-997A-104BFE456E27}" dt="2024-09-17T01:08:18.931" v="661" actId="207"/>
          <ac:spMkLst>
            <pc:docMk/>
            <pc:sldMk cId="2634826352" sldId="280"/>
            <ac:spMk id="139" creationId="{41F0606B-5932-40C5-911A-E28D30820202}"/>
          </ac:spMkLst>
        </pc:spChg>
        <pc:spChg chg="mod">
          <ac:chgData name="bksarah123@gmail.com" userId="7e333920d428e070" providerId="LiveId" clId="{401C003C-406F-4D6B-997A-104BFE456E27}" dt="2024-09-17T01:08:18.931" v="661" actId="207"/>
          <ac:spMkLst>
            <pc:docMk/>
            <pc:sldMk cId="2634826352" sldId="280"/>
            <ac:spMk id="140" creationId="{FB51E30C-4346-4D80-8707-CEB92FC4C20D}"/>
          </ac:spMkLst>
        </pc:spChg>
        <pc:spChg chg="mod">
          <ac:chgData name="bksarah123@gmail.com" userId="7e333920d428e070" providerId="LiveId" clId="{401C003C-406F-4D6B-997A-104BFE456E27}" dt="2024-09-17T01:07:33.420" v="652"/>
          <ac:spMkLst>
            <pc:docMk/>
            <pc:sldMk cId="2634826352" sldId="280"/>
            <ac:spMk id="146" creationId="{479FAB3B-E83A-4287-A9B1-3C4025F18C6D}"/>
          </ac:spMkLst>
        </pc:spChg>
        <pc:spChg chg="add del mod">
          <ac:chgData name="bksarah123@gmail.com" userId="7e333920d428e070" providerId="LiveId" clId="{401C003C-406F-4D6B-997A-104BFE456E27}" dt="2024-09-17T01:06:58.084" v="645" actId="478"/>
          <ac:spMkLst>
            <pc:docMk/>
            <pc:sldMk cId="2634826352" sldId="280"/>
            <ac:spMk id="147" creationId="{33731FDB-49DB-492F-9351-3583A80EE2DD}"/>
          </ac:spMkLst>
        </pc:spChg>
        <pc:spChg chg="mod">
          <ac:chgData name="bksarah123@gmail.com" userId="7e333920d428e070" providerId="LiveId" clId="{401C003C-406F-4D6B-997A-104BFE456E27}" dt="2024-09-17T01:08:45.462" v="675" actId="20577"/>
          <ac:spMkLst>
            <pc:docMk/>
            <pc:sldMk cId="2634826352" sldId="280"/>
            <ac:spMk id="149" creationId="{065EFFE6-BF1F-4F6F-BA24-E7AE546AF873}"/>
          </ac:spMkLst>
        </pc:spChg>
        <pc:spChg chg="mod">
          <ac:chgData name="bksarah123@gmail.com" userId="7e333920d428e070" providerId="LiveId" clId="{401C003C-406F-4D6B-997A-104BFE456E27}" dt="2024-09-17T01:07:42.236" v="654" actId="20577"/>
          <ac:spMkLst>
            <pc:docMk/>
            <pc:sldMk cId="2634826352" sldId="280"/>
            <ac:spMk id="151" creationId="{F3260B6D-86C5-4C2E-9D25-489C74F64F82}"/>
          </ac:spMkLst>
        </pc:spChg>
        <pc:spChg chg="mod">
          <ac:chgData name="bksarah123@gmail.com" userId="7e333920d428e070" providerId="LiveId" clId="{401C003C-406F-4D6B-997A-104BFE456E27}" dt="2024-09-17T01:08:02.311" v="658" actId="20577"/>
          <ac:spMkLst>
            <pc:docMk/>
            <pc:sldMk cId="2634826352" sldId="280"/>
            <ac:spMk id="155" creationId="{341FDC7C-7DF8-4F46-9F66-4E82DC70ABAD}"/>
          </ac:spMkLst>
        </pc:spChg>
        <pc:spChg chg="del">
          <ac:chgData name="bksarah123@gmail.com" userId="7e333920d428e070" providerId="LiveId" clId="{401C003C-406F-4D6B-997A-104BFE456E27}" dt="2024-09-17T01:08:09.092" v="659" actId="478"/>
          <ac:spMkLst>
            <pc:docMk/>
            <pc:sldMk cId="2634826352" sldId="280"/>
            <ac:spMk id="161" creationId="{0C9F3973-FE29-4472-B2A8-32CE8FA07380}"/>
          </ac:spMkLst>
        </pc:spChg>
        <pc:spChg chg="del">
          <ac:chgData name="bksarah123@gmail.com" userId="7e333920d428e070" providerId="LiveId" clId="{401C003C-406F-4D6B-997A-104BFE456E27}" dt="2024-09-17T01:08:21.951" v="662" actId="478"/>
          <ac:spMkLst>
            <pc:docMk/>
            <pc:sldMk cId="2634826352" sldId="280"/>
            <ac:spMk id="166" creationId="{1819D4EC-429A-4361-9A99-188FCDBD51C4}"/>
          </ac:spMkLst>
        </pc:spChg>
        <pc:spChg chg="del">
          <ac:chgData name="bksarah123@gmail.com" userId="7e333920d428e070" providerId="LiveId" clId="{401C003C-406F-4D6B-997A-104BFE456E27}" dt="2024-09-17T01:08:25.232" v="663" actId="478"/>
          <ac:spMkLst>
            <pc:docMk/>
            <pc:sldMk cId="2634826352" sldId="280"/>
            <ac:spMk id="167" creationId="{8A762C82-49A8-4D7D-B9AD-9148AD725D22}"/>
          </ac:spMkLst>
        </pc:spChg>
        <pc:spChg chg="del">
          <ac:chgData name="bksarah123@gmail.com" userId="7e333920d428e070" providerId="LiveId" clId="{401C003C-406F-4D6B-997A-104BFE456E27}" dt="2024-09-17T01:07:01.266" v="646" actId="478"/>
          <ac:spMkLst>
            <pc:docMk/>
            <pc:sldMk cId="2634826352" sldId="280"/>
            <ac:spMk id="169" creationId="{99D3BDA1-A120-4C66-90E5-ADC4D9482407}"/>
          </ac:spMkLst>
        </pc:spChg>
        <pc:grpChg chg="mod">
          <ac:chgData name="bksarah123@gmail.com" userId="7e333920d428e070" providerId="LiveId" clId="{401C003C-406F-4D6B-997A-104BFE456E27}" dt="2024-09-17T01:08:15.970" v="660" actId="207"/>
          <ac:grpSpMkLst>
            <pc:docMk/>
            <pc:sldMk cId="2634826352" sldId="280"/>
            <ac:grpSpMk id="135" creationId="{399124C1-CEBA-407C-828C-B690E4C91C40}"/>
          </ac:grpSpMkLst>
        </pc:grpChg>
        <pc:grpChg chg="mod">
          <ac:chgData name="bksarah123@gmail.com" userId="7e333920d428e070" providerId="LiveId" clId="{401C003C-406F-4D6B-997A-104BFE456E27}" dt="2024-09-17T01:08:18.931" v="661" actId="207"/>
          <ac:grpSpMkLst>
            <pc:docMk/>
            <pc:sldMk cId="2634826352" sldId="280"/>
            <ac:grpSpMk id="138" creationId="{855B376B-FCA0-4F18-9F3A-4358238D904E}"/>
          </ac:grpSpMkLst>
        </pc:grpChg>
      </pc:sldChg>
      <pc:sldChg chg="addSp delSp modSp mod">
        <pc:chgData name="bksarah123@gmail.com" userId="7e333920d428e070" providerId="LiveId" clId="{401C003C-406F-4D6B-997A-104BFE456E27}" dt="2024-09-17T01:26:06.562" v="919" actId="962"/>
        <pc:sldMkLst>
          <pc:docMk/>
          <pc:sldMk cId="4095265743" sldId="281"/>
        </pc:sldMkLst>
        <pc:spChg chg="mod">
          <ac:chgData name="bksarah123@gmail.com" userId="7e333920d428e070" providerId="LiveId" clId="{401C003C-406F-4D6B-997A-104BFE456E27}" dt="2024-09-17T01:26:06.562" v="919" actId="962"/>
          <ac:spMkLst>
            <pc:docMk/>
            <pc:sldMk cId="4095265743" sldId="281"/>
            <ac:spMk id="31" creationId="{B0A8031B-1EF4-41FE-9328-88FDDDEF0EDB}"/>
          </ac:spMkLst>
        </pc:spChg>
        <pc:spChg chg="mod">
          <ac:chgData name="bksarah123@gmail.com" userId="7e333920d428e070" providerId="LiveId" clId="{401C003C-406F-4D6B-997A-104BFE456E27}" dt="2024-09-17T01:09:24.508" v="682" actId="20577"/>
          <ac:spMkLst>
            <pc:docMk/>
            <pc:sldMk cId="4095265743" sldId="281"/>
            <ac:spMk id="75" creationId="{2485DA54-B2B1-4FC1-9123-4ADD80F51EB6}"/>
          </ac:spMkLst>
        </pc:spChg>
        <pc:spChg chg="del">
          <ac:chgData name="bksarah123@gmail.com" userId="7e333920d428e070" providerId="LiveId" clId="{401C003C-406F-4D6B-997A-104BFE456E27}" dt="2024-09-17T01:25:44.665" v="908" actId="931"/>
          <ac:spMkLst>
            <pc:docMk/>
            <pc:sldMk cId="4095265743" sldId="281"/>
            <ac:spMk id="81" creationId="{9DECBF88-B435-4C5B-87EC-FCDE3F3C0CD9}"/>
          </ac:spMkLst>
        </pc:spChg>
        <pc:spChg chg="del mod">
          <ac:chgData name="bksarah123@gmail.com" userId="7e333920d428e070" providerId="LiveId" clId="{401C003C-406F-4D6B-997A-104BFE456E27}" dt="2024-09-17T01:25:53.616" v="911" actId="931"/>
          <ac:spMkLst>
            <pc:docMk/>
            <pc:sldMk cId="4095265743" sldId="281"/>
            <ac:spMk id="83" creationId="{9E7F0372-2E8C-42F9-801C-0C64DFD99B61}"/>
          </ac:spMkLst>
        </pc:spChg>
        <pc:spChg chg="del mod">
          <ac:chgData name="bksarah123@gmail.com" userId="7e333920d428e070" providerId="LiveId" clId="{401C003C-406F-4D6B-997A-104BFE456E27}" dt="2024-09-17T01:25:58.688" v="914" actId="931"/>
          <ac:spMkLst>
            <pc:docMk/>
            <pc:sldMk cId="4095265743" sldId="281"/>
            <ac:spMk id="85" creationId="{0D899671-A9AF-4F1F-8EE4-C77DDA42F292}"/>
          </ac:spMkLst>
        </pc:spChg>
        <pc:spChg chg="del">
          <ac:chgData name="bksarah123@gmail.com" userId="7e333920d428e070" providerId="LiveId" clId="{401C003C-406F-4D6B-997A-104BFE456E27}" dt="2024-09-17T01:26:04.461" v="917" actId="931"/>
          <ac:spMkLst>
            <pc:docMk/>
            <pc:sldMk cId="4095265743" sldId="281"/>
            <ac:spMk id="87" creationId="{EDF73B61-EA25-486C-AE24-A02DAEF253A5}"/>
          </ac:spMkLst>
        </pc:spChg>
        <pc:picChg chg="add mod">
          <ac:chgData name="bksarah123@gmail.com" userId="7e333920d428e070" providerId="LiveId" clId="{401C003C-406F-4D6B-997A-104BFE456E27}" dt="2024-09-17T01:25:47.462" v="909" actId="27614"/>
          <ac:picMkLst>
            <pc:docMk/>
            <pc:sldMk cId="4095265743" sldId="281"/>
            <ac:picMk id="3" creationId="{BE65C6F3-1A59-22C0-8BD2-BEBC0024CEAD}"/>
          </ac:picMkLst>
        </pc:picChg>
        <pc:picChg chg="add mod">
          <ac:chgData name="bksarah123@gmail.com" userId="7e333920d428e070" providerId="LiveId" clId="{401C003C-406F-4D6B-997A-104BFE456E27}" dt="2024-09-17T01:25:57.521" v="912" actId="27614"/>
          <ac:picMkLst>
            <pc:docMk/>
            <pc:sldMk cId="4095265743" sldId="281"/>
            <ac:picMk id="5" creationId="{BC5AD78F-B64D-F74B-257B-D258EE5D5C3B}"/>
          </ac:picMkLst>
        </pc:picChg>
        <pc:picChg chg="add mod">
          <ac:chgData name="bksarah123@gmail.com" userId="7e333920d428e070" providerId="LiveId" clId="{401C003C-406F-4D6B-997A-104BFE456E27}" dt="2024-09-17T01:25:59.676" v="916" actId="962"/>
          <ac:picMkLst>
            <pc:docMk/>
            <pc:sldMk cId="4095265743" sldId="281"/>
            <ac:picMk id="8" creationId="{AE378C13-56E0-96FC-4FEF-543E71936000}"/>
          </ac:picMkLst>
        </pc:picChg>
        <pc:picChg chg="add mod">
          <ac:chgData name="bksarah123@gmail.com" userId="7e333920d428e070" providerId="LiveId" clId="{401C003C-406F-4D6B-997A-104BFE456E27}" dt="2024-09-17T01:26:06.559" v="918" actId="27614"/>
          <ac:picMkLst>
            <pc:docMk/>
            <pc:sldMk cId="4095265743" sldId="281"/>
            <ac:picMk id="10" creationId="{14B5A802-CDB5-7F18-C89F-63B113F28870}"/>
          </ac:picMkLst>
        </pc:picChg>
      </pc:sldChg>
      <pc:sldChg chg="modSp mod">
        <pc:chgData name="bksarah123@gmail.com" userId="7e333920d428e070" providerId="LiveId" clId="{401C003C-406F-4D6B-997A-104BFE456E27}" dt="2024-09-17T01:10:14.947" v="702" actId="20577"/>
        <pc:sldMkLst>
          <pc:docMk/>
          <pc:sldMk cId="1504349989" sldId="282"/>
        </pc:sldMkLst>
        <pc:spChg chg="mod">
          <ac:chgData name="bksarah123@gmail.com" userId="7e333920d428e070" providerId="LiveId" clId="{401C003C-406F-4D6B-997A-104BFE456E27}" dt="2024-09-17T01:09:53.255" v="688" actId="20577"/>
          <ac:spMkLst>
            <pc:docMk/>
            <pc:sldMk cId="1504349989" sldId="282"/>
            <ac:spMk id="37" creationId="{60FBC543-54E2-47CE-BA85-40077EED641E}"/>
          </ac:spMkLst>
        </pc:spChg>
        <pc:spChg chg="mod">
          <ac:chgData name="bksarah123@gmail.com" userId="7e333920d428e070" providerId="LiveId" clId="{401C003C-406F-4D6B-997A-104BFE456E27}" dt="2024-09-17T01:09:59.768" v="699" actId="20577"/>
          <ac:spMkLst>
            <pc:docMk/>
            <pc:sldMk cId="1504349989" sldId="282"/>
            <ac:spMk id="46" creationId="{121C23D0-07A7-4E13-A431-8DB31D0FBF50}"/>
          </ac:spMkLst>
        </pc:spChg>
        <pc:spChg chg="mod">
          <ac:chgData name="bksarah123@gmail.com" userId="7e333920d428e070" providerId="LiveId" clId="{401C003C-406F-4D6B-997A-104BFE456E27}" dt="2024-09-17T01:10:14.947" v="702" actId="20577"/>
          <ac:spMkLst>
            <pc:docMk/>
            <pc:sldMk cId="1504349989" sldId="282"/>
            <ac:spMk id="48" creationId="{FF290768-5BBC-4DDE-A848-1DB2B0757EF8}"/>
          </ac:spMkLst>
        </pc:spChg>
      </pc:sldChg>
      <pc:sldChg chg="modSp mod">
        <pc:chgData name="bksarah123@gmail.com" userId="7e333920d428e070" providerId="LiveId" clId="{401C003C-406F-4D6B-997A-104BFE456E27}" dt="2024-09-17T01:11:02.179" v="712" actId="208"/>
        <pc:sldMkLst>
          <pc:docMk/>
          <pc:sldMk cId="2299579483" sldId="283"/>
        </pc:sldMkLst>
        <pc:spChg chg="mod">
          <ac:chgData name="bksarah123@gmail.com" userId="7e333920d428e070" providerId="LiveId" clId="{401C003C-406F-4D6B-997A-104BFE456E27}" dt="2024-09-17T01:10:57.182" v="710" actId="207"/>
          <ac:spMkLst>
            <pc:docMk/>
            <pc:sldMk cId="2299579483" sldId="283"/>
            <ac:spMk id="29" creationId="{54781324-DC1C-4C0E-B8D0-0EB6AF678D3D}"/>
          </ac:spMkLst>
        </pc:spChg>
        <pc:spChg chg="mod">
          <ac:chgData name="bksarah123@gmail.com" userId="7e333920d428e070" providerId="LiveId" clId="{401C003C-406F-4D6B-997A-104BFE456E27}" dt="2024-09-17T01:10:52.079" v="709" actId="20577"/>
          <ac:spMkLst>
            <pc:docMk/>
            <pc:sldMk cId="2299579483" sldId="283"/>
            <ac:spMk id="33" creationId="{426C53D0-420E-4996-9AE9-030E99C9DDE3}"/>
          </ac:spMkLst>
        </pc:spChg>
        <pc:spChg chg="mod">
          <ac:chgData name="bksarah123@gmail.com" userId="7e333920d428e070" providerId="LiveId" clId="{401C003C-406F-4D6B-997A-104BFE456E27}" dt="2024-09-17T01:10:46.149" v="707" actId="20577"/>
          <ac:spMkLst>
            <pc:docMk/>
            <pc:sldMk cId="2299579483" sldId="283"/>
            <ac:spMk id="43" creationId="{517E2081-10A6-4B14-AB6F-F4B35DD3AD7B}"/>
          </ac:spMkLst>
        </pc:spChg>
        <pc:cxnChg chg="mod">
          <ac:chgData name="bksarah123@gmail.com" userId="7e333920d428e070" providerId="LiveId" clId="{401C003C-406F-4D6B-997A-104BFE456E27}" dt="2024-09-17T01:10:59.126" v="711" actId="208"/>
          <ac:cxnSpMkLst>
            <pc:docMk/>
            <pc:sldMk cId="2299579483" sldId="283"/>
            <ac:cxnSpMk id="31" creationId="{CC1C3134-E529-4675-858D-FC6204296458}"/>
          </ac:cxnSpMkLst>
        </pc:cxnChg>
        <pc:cxnChg chg="mod">
          <ac:chgData name="bksarah123@gmail.com" userId="7e333920d428e070" providerId="LiveId" clId="{401C003C-406F-4D6B-997A-104BFE456E27}" dt="2024-09-17T01:11:02.179" v="712" actId="208"/>
          <ac:cxnSpMkLst>
            <pc:docMk/>
            <pc:sldMk cId="2299579483" sldId="283"/>
            <ac:cxnSpMk id="38" creationId="{EEB971F4-A2C7-42CF-AB0C-59E940FB02BA}"/>
          </ac:cxnSpMkLst>
        </pc:cxnChg>
      </pc:sldChg>
      <pc:sldChg chg="del">
        <pc:chgData name="bksarah123@gmail.com" userId="7e333920d428e070" providerId="LiveId" clId="{401C003C-406F-4D6B-997A-104BFE456E27}" dt="2024-09-17T01:11:22.326" v="713" actId="2696"/>
        <pc:sldMkLst>
          <pc:docMk/>
          <pc:sldMk cId="362209339" sldId="284"/>
        </pc:sldMkLst>
      </pc:sldChg>
      <pc:sldChg chg="del">
        <pc:chgData name="bksarah123@gmail.com" userId="7e333920d428e070" providerId="LiveId" clId="{401C003C-406F-4D6B-997A-104BFE456E27}" dt="2024-09-17T01:20:43.432" v="842" actId="2696"/>
        <pc:sldMkLst>
          <pc:docMk/>
          <pc:sldMk cId="3188898794" sldId="285"/>
        </pc:sldMkLst>
      </pc:sldChg>
      <pc:sldChg chg="addSp delSp modSp mod">
        <pc:chgData name="bksarah123@gmail.com" userId="7e333920d428e070" providerId="LiveId" clId="{401C003C-406F-4D6B-997A-104BFE456E27}" dt="2024-09-17T01:22:51.130" v="871" actId="1076"/>
        <pc:sldMkLst>
          <pc:docMk/>
          <pc:sldMk cId="2580247607" sldId="286"/>
        </pc:sldMkLst>
        <pc:spChg chg="del">
          <ac:chgData name="bksarah123@gmail.com" userId="7e333920d428e070" providerId="LiveId" clId="{401C003C-406F-4D6B-997A-104BFE456E27}" dt="2024-09-17T01:21:39.354" v="847"/>
          <ac:spMkLst>
            <pc:docMk/>
            <pc:sldMk cId="2580247607" sldId="286"/>
            <ac:spMk id="3" creationId="{A4B842D7-27E2-4ABD-B3C7-B7CFA602ECCB}"/>
          </ac:spMkLst>
        </pc:spChg>
        <pc:spChg chg="mod">
          <ac:chgData name="bksarah123@gmail.com" userId="7e333920d428e070" providerId="LiveId" clId="{401C003C-406F-4D6B-997A-104BFE456E27}" dt="2024-09-17T01:21:44.195" v="852" actId="962"/>
          <ac:spMkLst>
            <pc:docMk/>
            <pc:sldMk cId="2580247607" sldId="286"/>
            <ac:spMk id="14" creationId="{4FAEDBCF-241F-4FD7-B755-8B50A5565F02}"/>
          </ac:spMkLst>
        </pc:spChg>
        <pc:spChg chg="mod">
          <ac:chgData name="bksarah123@gmail.com" userId="7e333920d428e070" providerId="LiveId" clId="{401C003C-406F-4D6B-997A-104BFE456E27}" dt="2024-09-17T01:21:14.773" v="846" actId="207"/>
          <ac:spMkLst>
            <pc:docMk/>
            <pc:sldMk cId="2580247607" sldId="286"/>
            <ac:spMk id="58" creationId="{290F73C4-F63D-4B95-8F86-3E5F6FF4E90B}"/>
          </ac:spMkLst>
        </pc:spChg>
        <pc:spChg chg="mod">
          <ac:chgData name="bksarah123@gmail.com" userId="7e333920d428e070" providerId="LiveId" clId="{401C003C-406F-4D6B-997A-104BFE456E27}" dt="2024-09-17T01:22:00.498" v="859" actId="1076"/>
          <ac:spMkLst>
            <pc:docMk/>
            <pc:sldMk cId="2580247607" sldId="286"/>
            <ac:spMk id="72" creationId="{D9BBA08D-21D5-4C48-BFE9-80FE9BB27D73}"/>
          </ac:spMkLst>
        </pc:spChg>
        <pc:spChg chg="del">
          <ac:chgData name="bksarah123@gmail.com" userId="7e333920d428e070" providerId="LiveId" clId="{401C003C-406F-4D6B-997A-104BFE456E27}" dt="2024-09-17T01:22:34.968" v="866" actId="478"/>
          <ac:spMkLst>
            <pc:docMk/>
            <pc:sldMk cId="2580247607" sldId="286"/>
            <ac:spMk id="85" creationId="{C4443980-EE8A-4576-AEAB-B84D4C2D9C4B}"/>
          </ac:spMkLst>
        </pc:spChg>
        <pc:spChg chg="del">
          <ac:chgData name="bksarah123@gmail.com" userId="7e333920d428e070" providerId="LiveId" clId="{401C003C-406F-4D6B-997A-104BFE456E27}" dt="2024-09-17T01:21:53.704" v="856" actId="478"/>
          <ac:spMkLst>
            <pc:docMk/>
            <pc:sldMk cId="2580247607" sldId="286"/>
            <ac:spMk id="86" creationId="{30A9BF2C-D861-457E-B506-692B7C854C6D}"/>
          </ac:spMkLst>
        </pc:spChg>
        <pc:grpChg chg="del">
          <ac:chgData name="bksarah123@gmail.com" userId="7e333920d428e070" providerId="LiveId" clId="{401C003C-406F-4D6B-997A-104BFE456E27}" dt="2024-09-17T01:22:47.896" v="870" actId="478"/>
          <ac:grpSpMkLst>
            <pc:docMk/>
            <pc:sldMk cId="2580247607" sldId="286"/>
            <ac:grpSpMk id="15" creationId="{F97BF8F5-CBE8-4E09-9B24-20B70EC1F3D2}"/>
          </ac:grpSpMkLst>
        </pc:grpChg>
        <pc:grpChg chg="del">
          <ac:chgData name="bksarah123@gmail.com" userId="7e333920d428e070" providerId="LiveId" clId="{401C003C-406F-4D6B-997A-104BFE456E27}" dt="2024-09-17T01:21:00.460" v="845" actId="478"/>
          <ac:grpSpMkLst>
            <pc:docMk/>
            <pc:sldMk cId="2580247607" sldId="286"/>
            <ac:grpSpMk id="88" creationId="{BEB4CF2C-E9A5-4EB3-9917-A83362384C77}"/>
          </ac:grpSpMkLst>
        </pc:grpChg>
        <pc:picChg chg="add mod">
          <ac:chgData name="bksarah123@gmail.com" userId="7e333920d428e070" providerId="LiveId" clId="{401C003C-406F-4D6B-997A-104BFE456E27}" dt="2024-09-17T01:21:40.732" v="848" actId="27614"/>
          <ac:picMkLst>
            <pc:docMk/>
            <pc:sldMk cId="2580247607" sldId="286"/>
            <ac:picMk id="4" creationId="{DB97B810-E474-1C21-437D-69DB8615F35F}"/>
          </ac:picMkLst>
        </pc:picChg>
        <pc:picChg chg="add del mod">
          <ac:chgData name="bksarah123@gmail.com" userId="7e333920d428e070" providerId="LiveId" clId="{401C003C-406F-4D6B-997A-104BFE456E27}" dt="2024-09-17T01:22:51.130" v="871" actId="1076"/>
          <ac:picMkLst>
            <pc:docMk/>
            <pc:sldMk cId="2580247607" sldId="286"/>
            <ac:picMk id="6" creationId="{6596A24F-342F-4468-2645-86C4C70C4AE7}"/>
          </ac:picMkLst>
        </pc:picChg>
        <pc:cxnChg chg="del">
          <ac:chgData name="bksarah123@gmail.com" userId="7e333920d428e070" providerId="LiveId" clId="{401C003C-406F-4D6B-997A-104BFE456E27}" dt="2024-09-17T01:22:46.861" v="869" actId="478"/>
          <ac:cxnSpMkLst>
            <pc:docMk/>
            <pc:sldMk cId="2580247607" sldId="286"/>
            <ac:cxnSpMk id="82" creationId="{CD2C588B-7D76-483E-A7F5-E24A95B621BD}"/>
          </ac:cxnSpMkLst>
        </pc:cxnChg>
        <pc:cxnChg chg="del">
          <ac:chgData name="bksarah123@gmail.com" userId="7e333920d428e070" providerId="LiveId" clId="{401C003C-406F-4D6B-997A-104BFE456E27}" dt="2024-09-17T01:22:43.999" v="868" actId="478"/>
          <ac:cxnSpMkLst>
            <pc:docMk/>
            <pc:sldMk cId="2580247607" sldId="286"/>
            <ac:cxnSpMk id="83" creationId="{60B359C3-4357-454F-BDBC-1245BD63688C}"/>
          </ac:cxnSpMkLst>
        </pc:cxnChg>
      </pc:sldChg>
      <pc:sldChg chg="delSp modSp mod">
        <pc:chgData name="bksarah123@gmail.com" userId="7e333920d428e070" providerId="LiveId" clId="{401C003C-406F-4D6B-997A-104BFE456E27}" dt="2024-09-17T01:12:56.999" v="732" actId="478"/>
        <pc:sldMkLst>
          <pc:docMk/>
          <pc:sldMk cId="2365731671" sldId="287"/>
        </pc:sldMkLst>
        <pc:spChg chg="mod">
          <ac:chgData name="bksarah123@gmail.com" userId="7e333920d428e070" providerId="LiveId" clId="{401C003C-406F-4D6B-997A-104BFE456E27}" dt="2024-09-17T01:12:49.432" v="730" actId="207"/>
          <ac:spMkLst>
            <pc:docMk/>
            <pc:sldMk cId="2365731671" sldId="287"/>
            <ac:spMk id="6" creationId="{AE955EA7-B04B-4A83-A56C-2418317CA51E}"/>
          </ac:spMkLst>
        </pc:spChg>
        <pc:spChg chg="mod">
          <ac:chgData name="bksarah123@gmail.com" userId="7e333920d428e070" providerId="LiveId" clId="{401C003C-406F-4D6B-997A-104BFE456E27}" dt="2024-09-17T01:11:33.514" v="714" actId="207"/>
          <ac:spMkLst>
            <pc:docMk/>
            <pc:sldMk cId="2365731671" sldId="287"/>
            <ac:spMk id="31" creationId="{09999352-B2A0-433A-B833-EF756378466C}"/>
          </ac:spMkLst>
        </pc:spChg>
        <pc:spChg chg="mod">
          <ac:chgData name="bksarah123@gmail.com" userId="7e333920d428e070" providerId="LiveId" clId="{401C003C-406F-4D6B-997A-104BFE456E27}" dt="2024-09-17T01:11:55.150" v="719" actId="20577"/>
          <ac:spMkLst>
            <pc:docMk/>
            <pc:sldMk cId="2365731671" sldId="287"/>
            <ac:spMk id="41" creationId="{165529C5-A539-43C4-B718-16AEA281B706}"/>
          </ac:spMkLst>
        </pc:spChg>
        <pc:spChg chg="mod">
          <ac:chgData name="bksarah123@gmail.com" userId="7e333920d428e070" providerId="LiveId" clId="{401C003C-406F-4D6B-997A-104BFE456E27}" dt="2024-09-17T01:11:35.838" v="715" actId="207"/>
          <ac:spMkLst>
            <pc:docMk/>
            <pc:sldMk cId="2365731671" sldId="287"/>
            <ac:spMk id="46" creationId="{174942B6-7588-4F98-BDD8-4BF5F317A456}"/>
          </ac:spMkLst>
        </pc:spChg>
        <pc:spChg chg="mod">
          <ac:chgData name="bksarah123@gmail.com" userId="7e333920d428e070" providerId="LiveId" clId="{401C003C-406F-4D6B-997A-104BFE456E27}" dt="2024-09-17T01:12:15.977" v="726" actId="20577"/>
          <ac:spMkLst>
            <pc:docMk/>
            <pc:sldMk cId="2365731671" sldId="287"/>
            <ac:spMk id="47" creationId="{983A2B5E-810B-45F8-BF04-04D783DC5F2A}"/>
          </ac:spMkLst>
        </pc:spChg>
        <pc:spChg chg="mod">
          <ac:chgData name="bksarah123@gmail.com" userId="7e333920d428e070" providerId="LiveId" clId="{401C003C-406F-4D6B-997A-104BFE456E27}" dt="2024-09-17T01:11:38.554" v="716" actId="207"/>
          <ac:spMkLst>
            <pc:docMk/>
            <pc:sldMk cId="2365731671" sldId="287"/>
            <ac:spMk id="49" creationId="{DF2E123D-8928-421F-A46F-A64DE1A20B99}"/>
          </ac:spMkLst>
        </pc:spChg>
        <pc:spChg chg="mod">
          <ac:chgData name="bksarah123@gmail.com" userId="7e333920d428e070" providerId="LiveId" clId="{401C003C-406F-4D6B-997A-104BFE456E27}" dt="2024-09-17T01:12:24.199" v="727"/>
          <ac:spMkLst>
            <pc:docMk/>
            <pc:sldMk cId="2365731671" sldId="287"/>
            <ac:spMk id="50" creationId="{C160C055-44D0-45A7-A6CF-561EAA2FFC98}"/>
          </ac:spMkLst>
        </pc:spChg>
        <pc:spChg chg="mod">
          <ac:chgData name="bksarah123@gmail.com" userId="7e333920d428e070" providerId="LiveId" clId="{401C003C-406F-4D6B-997A-104BFE456E27}" dt="2024-09-17T01:12:36.602" v="728"/>
          <ac:spMkLst>
            <pc:docMk/>
            <pc:sldMk cId="2365731671" sldId="287"/>
            <ac:spMk id="51" creationId="{E9385F60-06B9-43FE-B261-B8F6E116F4FD}"/>
          </ac:spMkLst>
        </pc:spChg>
        <pc:spChg chg="mod">
          <ac:chgData name="bksarah123@gmail.com" userId="7e333920d428e070" providerId="LiveId" clId="{401C003C-406F-4D6B-997A-104BFE456E27}" dt="2024-09-17T01:12:40.517" v="729"/>
          <ac:spMkLst>
            <pc:docMk/>
            <pc:sldMk cId="2365731671" sldId="287"/>
            <ac:spMk id="52" creationId="{AD46B91B-F8FD-4084-A399-1EECD50DBD57}"/>
          </ac:spMkLst>
        </pc:spChg>
        <pc:spChg chg="del">
          <ac:chgData name="bksarah123@gmail.com" userId="7e333920d428e070" providerId="LiveId" clId="{401C003C-406F-4D6B-997A-104BFE456E27}" dt="2024-09-17T01:12:56.999" v="732" actId="478"/>
          <ac:spMkLst>
            <pc:docMk/>
            <pc:sldMk cId="2365731671" sldId="287"/>
            <ac:spMk id="60" creationId="{09A93D73-F1FE-4024-9ABA-824F72C02BF6}"/>
          </ac:spMkLst>
        </pc:spChg>
        <pc:spChg chg="del">
          <ac:chgData name="bksarah123@gmail.com" userId="7e333920d428e070" providerId="LiveId" clId="{401C003C-406F-4D6B-997A-104BFE456E27}" dt="2024-09-17T01:12:56.999" v="732" actId="478"/>
          <ac:spMkLst>
            <pc:docMk/>
            <pc:sldMk cId="2365731671" sldId="287"/>
            <ac:spMk id="61" creationId="{FC2FBDEA-B997-4A83-85ED-AAFDA0DCC529}"/>
          </ac:spMkLst>
        </pc:spChg>
        <pc:spChg chg="del">
          <ac:chgData name="bksarah123@gmail.com" userId="7e333920d428e070" providerId="LiveId" clId="{401C003C-406F-4D6B-997A-104BFE456E27}" dt="2024-09-17T01:12:53.074" v="731" actId="478"/>
          <ac:spMkLst>
            <pc:docMk/>
            <pc:sldMk cId="2365731671" sldId="287"/>
            <ac:spMk id="62" creationId="{8F7025A6-5638-403C-A1D6-3E44DA1BCD1B}"/>
          </ac:spMkLst>
        </pc:spChg>
      </pc:sldChg>
      <pc:sldChg chg="addSp delSp modSp mod">
        <pc:chgData name="bksarah123@gmail.com" userId="7e333920d428e070" providerId="LiveId" clId="{401C003C-406F-4D6B-997A-104BFE456E27}" dt="2024-09-17T01:14:35.462" v="752" actId="207"/>
        <pc:sldMkLst>
          <pc:docMk/>
          <pc:sldMk cId="3446075176" sldId="288"/>
        </pc:sldMkLst>
        <pc:spChg chg="mod">
          <ac:chgData name="bksarah123@gmail.com" userId="7e333920d428e070" providerId="LiveId" clId="{401C003C-406F-4D6B-997A-104BFE456E27}" dt="2024-09-17T01:13:09.558" v="733" actId="207"/>
          <ac:spMkLst>
            <pc:docMk/>
            <pc:sldMk cId="3446075176" sldId="288"/>
            <ac:spMk id="2" creationId="{E7E0E5F7-E1BD-48DC-89EF-E79BCE50D204}"/>
          </ac:spMkLst>
        </pc:spChg>
        <pc:spChg chg="del">
          <ac:chgData name="bksarah123@gmail.com" userId="7e333920d428e070" providerId="LiveId" clId="{401C003C-406F-4D6B-997A-104BFE456E27}" dt="2024-09-17T01:13:31.950" v="734" actId="931"/>
          <ac:spMkLst>
            <pc:docMk/>
            <pc:sldMk cId="3446075176" sldId="288"/>
            <ac:spMk id="5" creationId="{1AEAC67E-D710-4684-859F-1A1748DE1054}"/>
          </ac:spMkLst>
        </pc:spChg>
        <pc:spChg chg="mod">
          <ac:chgData name="bksarah123@gmail.com" userId="7e333920d428e070" providerId="LiveId" clId="{401C003C-406F-4D6B-997A-104BFE456E27}" dt="2024-09-17T01:14:24.070" v="748" actId="207"/>
          <ac:spMkLst>
            <pc:docMk/>
            <pc:sldMk cId="3446075176" sldId="288"/>
            <ac:spMk id="7" creationId="{3B50D75C-189D-4911-BC81-80E3D9B99765}"/>
          </ac:spMkLst>
        </pc:spChg>
        <pc:spChg chg="mod">
          <ac:chgData name="bksarah123@gmail.com" userId="7e333920d428e070" providerId="LiveId" clId="{401C003C-406F-4D6B-997A-104BFE456E27}" dt="2024-09-17T01:14:29.536" v="750" actId="207"/>
          <ac:spMkLst>
            <pc:docMk/>
            <pc:sldMk cId="3446075176" sldId="288"/>
            <ac:spMk id="13" creationId="{9BEED359-B81D-428D-A7D4-06B7034E65D3}"/>
          </ac:spMkLst>
        </pc:spChg>
        <pc:spChg chg="mod">
          <ac:chgData name="bksarah123@gmail.com" userId="7e333920d428e070" providerId="LiveId" clId="{401C003C-406F-4D6B-997A-104BFE456E27}" dt="2024-09-17T01:14:27.270" v="749" actId="207"/>
          <ac:spMkLst>
            <pc:docMk/>
            <pc:sldMk cId="3446075176" sldId="288"/>
            <ac:spMk id="15" creationId="{AE482F5C-AEA3-4972-8F8C-2F28B48177BD}"/>
          </ac:spMkLst>
        </pc:spChg>
        <pc:spChg chg="mod">
          <ac:chgData name="bksarah123@gmail.com" userId="7e333920d428e070" providerId="LiveId" clId="{401C003C-406F-4D6B-997A-104BFE456E27}" dt="2024-09-17T01:13:57.118" v="741"/>
          <ac:spMkLst>
            <pc:docMk/>
            <pc:sldMk cId="3446075176" sldId="288"/>
            <ac:spMk id="17" creationId="{F589F520-8872-40CC-88AB-3F6B8CE16142}"/>
          </ac:spMkLst>
        </pc:spChg>
        <pc:spChg chg="mod">
          <ac:chgData name="bksarah123@gmail.com" userId="7e333920d428e070" providerId="LiveId" clId="{401C003C-406F-4D6B-997A-104BFE456E27}" dt="2024-09-17T01:14:35.462" v="752" actId="207"/>
          <ac:spMkLst>
            <pc:docMk/>
            <pc:sldMk cId="3446075176" sldId="288"/>
            <ac:spMk id="25" creationId="{B18D71F2-05CD-45FB-B3D2-5573FB9640F2}"/>
          </ac:spMkLst>
        </pc:spChg>
        <pc:spChg chg="mod">
          <ac:chgData name="bksarah123@gmail.com" userId="7e333920d428e070" providerId="LiveId" clId="{401C003C-406F-4D6B-997A-104BFE456E27}" dt="2024-09-17T01:14:32.298" v="751" actId="208"/>
          <ac:spMkLst>
            <pc:docMk/>
            <pc:sldMk cId="3446075176" sldId="288"/>
            <ac:spMk id="28" creationId="{F4A58FFE-48F0-4C14-89FD-816228359608}"/>
          </ac:spMkLst>
        </pc:spChg>
        <pc:spChg chg="mod">
          <ac:chgData name="bksarah123@gmail.com" userId="7e333920d428e070" providerId="LiveId" clId="{401C003C-406F-4D6B-997A-104BFE456E27}" dt="2024-09-17T01:14:19.514" v="746"/>
          <ac:spMkLst>
            <pc:docMk/>
            <pc:sldMk cId="3446075176" sldId="288"/>
            <ac:spMk id="33" creationId="{91089786-7D99-4E85-8DCD-4376EDC43D39}"/>
          </ac:spMkLst>
        </pc:spChg>
        <pc:spChg chg="mod">
          <ac:chgData name="bksarah123@gmail.com" userId="7e333920d428e070" providerId="LiveId" clId="{401C003C-406F-4D6B-997A-104BFE456E27}" dt="2024-09-17T01:14:22.053" v="747"/>
          <ac:spMkLst>
            <pc:docMk/>
            <pc:sldMk cId="3446075176" sldId="288"/>
            <ac:spMk id="34" creationId="{02205D23-8D0B-4F3E-BA0E-0E1A25658FC7}"/>
          </ac:spMkLst>
        </pc:spChg>
        <pc:spChg chg="mod">
          <ac:chgData name="bksarah123@gmail.com" userId="7e333920d428e070" providerId="LiveId" clId="{401C003C-406F-4D6B-997A-104BFE456E27}" dt="2024-09-17T01:14:09.591" v="745" actId="20577"/>
          <ac:spMkLst>
            <pc:docMk/>
            <pc:sldMk cId="3446075176" sldId="288"/>
            <ac:spMk id="37" creationId="{6EE36A7C-D7BD-483D-A255-E039C87C2B88}"/>
          </ac:spMkLst>
        </pc:spChg>
        <pc:spChg chg="del mod">
          <ac:chgData name="bksarah123@gmail.com" userId="7e333920d428e070" providerId="LiveId" clId="{401C003C-406F-4D6B-997A-104BFE456E27}" dt="2024-09-17T01:13:34.901" v="737" actId="478"/>
          <ac:spMkLst>
            <pc:docMk/>
            <pc:sldMk cId="3446075176" sldId="288"/>
            <ac:spMk id="42" creationId="{1248AF34-647B-4BDC-B8C7-A66E660579B8}"/>
          </ac:spMkLst>
        </pc:spChg>
        <pc:picChg chg="add mod">
          <ac:chgData name="bksarah123@gmail.com" userId="7e333920d428e070" providerId="LiveId" clId="{401C003C-406F-4D6B-997A-104BFE456E27}" dt="2024-09-17T01:13:34.138" v="735" actId="27614"/>
          <ac:picMkLst>
            <pc:docMk/>
            <pc:sldMk cId="3446075176" sldId="288"/>
            <ac:picMk id="6" creationId="{05AE7CAB-CA50-32CC-01BA-7EB84A344317}"/>
          </ac:picMkLst>
        </pc:picChg>
      </pc:sldChg>
      <pc:sldChg chg="addSp delSp modSp mod">
        <pc:chgData name="bksarah123@gmail.com" userId="7e333920d428e070" providerId="LiveId" clId="{401C003C-406F-4D6B-997A-104BFE456E27}" dt="2024-09-17T01:15:42.118" v="766"/>
        <pc:sldMkLst>
          <pc:docMk/>
          <pc:sldMk cId="2539425892" sldId="289"/>
        </pc:sldMkLst>
        <pc:spChg chg="del">
          <ac:chgData name="bksarah123@gmail.com" userId="7e333920d428e070" providerId="LiveId" clId="{401C003C-406F-4D6B-997A-104BFE456E27}" dt="2024-09-17T01:14:51.645" v="754" actId="931"/>
          <ac:spMkLst>
            <pc:docMk/>
            <pc:sldMk cId="2539425892" sldId="289"/>
            <ac:spMk id="3" creationId="{0E0562D1-4D61-4636-9059-FC041305701B}"/>
          </ac:spMkLst>
        </pc:spChg>
        <pc:spChg chg="mod">
          <ac:chgData name="bksarah123@gmail.com" userId="7e333920d428e070" providerId="LiveId" clId="{401C003C-406F-4D6B-997A-104BFE456E27}" dt="2024-09-17T01:14:42.534" v="753" actId="207"/>
          <ac:spMkLst>
            <pc:docMk/>
            <pc:sldMk cId="2539425892" sldId="289"/>
            <ac:spMk id="76" creationId="{DF5DD478-D4EE-4F22-94B9-CFC82E32ABE4}"/>
          </ac:spMkLst>
        </pc:spChg>
        <pc:spChg chg="mod">
          <ac:chgData name="bksarah123@gmail.com" userId="7e333920d428e070" providerId="LiveId" clId="{401C003C-406F-4D6B-997A-104BFE456E27}" dt="2024-09-17T01:14:57.115" v="758" actId="20577"/>
          <ac:spMkLst>
            <pc:docMk/>
            <pc:sldMk cId="2539425892" sldId="289"/>
            <ac:spMk id="103" creationId="{DA6E47FB-F866-4290-AFC0-44B99A370731}"/>
          </ac:spMkLst>
        </pc:spChg>
        <pc:spChg chg="mod">
          <ac:chgData name="bksarah123@gmail.com" userId="7e333920d428e070" providerId="LiveId" clId="{401C003C-406F-4D6B-997A-104BFE456E27}" dt="2024-09-17T01:15:42.118" v="766"/>
          <ac:spMkLst>
            <pc:docMk/>
            <pc:sldMk cId="2539425892" sldId="289"/>
            <ac:spMk id="105" creationId="{5102982F-026D-4883-B1F9-2C846722ABFB}"/>
          </ac:spMkLst>
        </pc:spChg>
        <pc:spChg chg="mod">
          <ac:chgData name="bksarah123@gmail.com" userId="7e333920d428e070" providerId="LiveId" clId="{401C003C-406F-4D6B-997A-104BFE456E27}" dt="2024-09-17T01:15:32.053" v="764"/>
          <ac:spMkLst>
            <pc:docMk/>
            <pc:sldMk cId="2539425892" sldId="289"/>
            <ac:spMk id="106" creationId="{1BE29273-A785-492D-AC59-14B919395100}"/>
          </ac:spMkLst>
        </pc:spChg>
        <pc:spChg chg="mod">
          <ac:chgData name="bksarah123@gmail.com" userId="7e333920d428e070" providerId="LiveId" clId="{401C003C-406F-4D6B-997A-104BFE456E27}" dt="2024-09-17T01:15:11.874" v="760"/>
          <ac:spMkLst>
            <pc:docMk/>
            <pc:sldMk cId="2539425892" sldId="289"/>
            <ac:spMk id="109" creationId="{8DAE990D-F975-42EA-A7CE-587705EAADB5}"/>
          </ac:spMkLst>
        </pc:spChg>
        <pc:spChg chg="mod">
          <ac:chgData name="bksarah123@gmail.com" userId="7e333920d428e070" providerId="LiveId" clId="{401C003C-406F-4D6B-997A-104BFE456E27}" dt="2024-09-17T01:15:18.262" v="761"/>
          <ac:spMkLst>
            <pc:docMk/>
            <pc:sldMk cId="2539425892" sldId="289"/>
            <ac:spMk id="112" creationId="{7261E5EA-6B5D-45DC-885B-FA4C35C5CCFB}"/>
          </ac:spMkLst>
        </pc:spChg>
        <pc:spChg chg="mod">
          <ac:chgData name="bksarah123@gmail.com" userId="7e333920d428e070" providerId="LiveId" clId="{401C003C-406F-4D6B-997A-104BFE456E27}" dt="2024-09-17T01:15:04.326" v="759"/>
          <ac:spMkLst>
            <pc:docMk/>
            <pc:sldMk cId="2539425892" sldId="289"/>
            <ac:spMk id="116" creationId="{ADAAE3EA-6906-4953-B018-81153DFE0AA6}"/>
          </ac:spMkLst>
        </pc:spChg>
        <pc:picChg chg="add mod">
          <ac:chgData name="bksarah123@gmail.com" userId="7e333920d428e070" providerId="LiveId" clId="{401C003C-406F-4D6B-997A-104BFE456E27}" dt="2024-09-17T01:14:53.626" v="756" actId="962"/>
          <ac:picMkLst>
            <pc:docMk/>
            <pc:sldMk cId="2539425892" sldId="289"/>
            <ac:picMk id="4" creationId="{BEF40CF5-E00A-C7F0-2D20-F6C96CB11479}"/>
          </ac:picMkLst>
        </pc:picChg>
      </pc:sldChg>
      <pc:sldChg chg="del">
        <pc:chgData name="bksarah123@gmail.com" userId="7e333920d428e070" providerId="LiveId" clId="{401C003C-406F-4D6B-997A-104BFE456E27}" dt="2024-09-17T01:15:52.298" v="767" actId="2696"/>
        <pc:sldMkLst>
          <pc:docMk/>
          <pc:sldMk cId="4191472396" sldId="290"/>
        </pc:sldMkLst>
      </pc:sldChg>
      <pc:sldChg chg="del">
        <pc:chgData name="bksarah123@gmail.com" userId="7e333920d428e070" providerId="LiveId" clId="{401C003C-406F-4D6B-997A-104BFE456E27}" dt="2024-09-17T01:15:58.366" v="768" actId="2696"/>
        <pc:sldMkLst>
          <pc:docMk/>
          <pc:sldMk cId="135921554" sldId="291"/>
        </pc:sldMkLst>
      </pc:sldChg>
      <pc:sldChg chg="addSp delSp modSp mod">
        <pc:chgData name="bksarah123@gmail.com" userId="7e333920d428e070" providerId="LiveId" clId="{401C003C-406F-4D6B-997A-104BFE456E27}" dt="2024-09-17T01:17:32.588" v="782"/>
        <pc:sldMkLst>
          <pc:docMk/>
          <pc:sldMk cId="1082096126" sldId="292"/>
        </pc:sldMkLst>
        <pc:spChg chg="del">
          <ac:chgData name="bksarah123@gmail.com" userId="7e333920d428e070" providerId="LiveId" clId="{401C003C-406F-4D6B-997A-104BFE456E27}" dt="2024-09-17T01:16:45.924" v="775" actId="931"/>
          <ac:spMkLst>
            <pc:docMk/>
            <pc:sldMk cId="1082096126" sldId="292"/>
            <ac:spMk id="3" creationId="{EA41D7EE-4D2A-4C77-A302-0E233D17EA6A}"/>
          </ac:spMkLst>
        </pc:spChg>
        <pc:spChg chg="mod">
          <ac:chgData name="bksarah123@gmail.com" userId="7e333920d428e070" providerId="LiveId" clId="{401C003C-406F-4D6B-997A-104BFE456E27}" dt="2024-09-17T01:16:48.116" v="777" actId="962"/>
          <ac:spMkLst>
            <pc:docMk/>
            <pc:sldMk cId="1082096126" sldId="292"/>
            <ac:spMk id="16" creationId="{E5107890-4AD6-4038-9140-0E2B6FC28B8F}"/>
          </ac:spMkLst>
        </pc:spChg>
        <pc:spChg chg="mod">
          <ac:chgData name="bksarah123@gmail.com" userId="7e333920d428e070" providerId="LiveId" clId="{401C003C-406F-4D6B-997A-104BFE456E27}" dt="2024-09-17T01:16:55.624" v="778" actId="2085"/>
          <ac:spMkLst>
            <pc:docMk/>
            <pc:sldMk cId="1082096126" sldId="292"/>
            <ac:spMk id="47" creationId="{686F8389-25D7-4324-BF57-E1B1D7DE788F}"/>
          </ac:spMkLst>
        </pc:spChg>
        <pc:spChg chg="mod">
          <ac:chgData name="bksarah123@gmail.com" userId="7e333920d428e070" providerId="LiveId" clId="{401C003C-406F-4D6B-997A-104BFE456E27}" dt="2024-09-17T01:17:32.588" v="782"/>
          <ac:spMkLst>
            <pc:docMk/>
            <pc:sldMk cId="1082096126" sldId="292"/>
            <ac:spMk id="50" creationId="{B1F47092-9192-4C5F-AEAF-9D1EBBF4210D}"/>
          </ac:spMkLst>
        </pc:spChg>
        <pc:spChg chg="mod">
          <ac:chgData name="bksarah123@gmail.com" userId="7e333920d428e070" providerId="LiveId" clId="{401C003C-406F-4D6B-997A-104BFE456E27}" dt="2024-09-17T01:17:12.264" v="780" actId="20577"/>
          <ac:spMkLst>
            <pc:docMk/>
            <pc:sldMk cId="1082096126" sldId="292"/>
            <ac:spMk id="54" creationId="{411BEBAD-EBA4-4636-B46C-C21F48FB7D2F}"/>
          </ac:spMkLst>
        </pc:spChg>
        <pc:spChg chg="mod">
          <ac:chgData name="bksarah123@gmail.com" userId="7e333920d428e070" providerId="LiveId" clId="{401C003C-406F-4D6B-997A-104BFE456E27}" dt="2024-09-17T01:16:29.509" v="774" actId="208"/>
          <ac:spMkLst>
            <pc:docMk/>
            <pc:sldMk cId="1082096126" sldId="292"/>
            <ac:spMk id="58" creationId="{4AFB9AEC-C78D-4394-BAB2-A23A1CF3BFF7}"/>
          </ac:spMkLst>
        </pc:spChg>
        <pc:picChg chg="add mod">
          <ac:chgData name="bksarah123@gmail.com" userId="7e333920d428e070" providerId="LiveId" clId="{401C003C-406F-4D6B-997A-104BFE456E27}" dt="2024-09-17T01:16:48.114" v="776" actId="27614"/>
          <ac:picMkLst>
            <pc:docMk/>
            <pc:sldMk cId="1082096126" sldId="292"/>
            <ac:picMk id="4" creationId="{012D325B-C29D-7F6B-518F-628492C98EEB}"/>
          </ac:picMkLst>
        </pc:picChg>
      </pc:sldChg>
      <pc:sldChg chg="del">
        <pc:chgData name="bksarah123@gmail.com" userId="7e333920d428e070" providerId="LiveId" clId="{401C003C-406F-4D6B-997A-104BFE456E27}" dt="2024-09-17T01:17:40.818" v="783" actId="2696"/>
        <pc:sldMkLst>
          <pc:docMk/>
          <pc:sldMk cId="1613164713" sldId="293"/>
        </pc:sldMkLst>
      </pc:sldChg>
      <pc:sldChg chg="delSp modSp mod">
        <pc:chgData name="bksarah123@gmail.com" userId="7e333920d428e070" providerId="LiveId" clId="{401C003C-406F-4D6B-997A-104BFE456E27}" dt="2024-09-17T01:19:06.850" v="802"/>
        <pc:sldMkLst>
          <pc:docMk/>
          <pc:sldMk cId="3648811182" sldId="294"/>
        </pc:sldMkLst>
        <pc:spChg chg="mod">
          <ac:chgData name="bksarah123@gmail.com" userId="7e333920d428e070" providerId="LiveId" clId="{401C003C-406F-4D6B-997A-104BFE456E27}" dt="2024-09-17T01:18:05.406" v="786" actId="207"/>
          <ac:spMkLst>
            <pc:docMk/>
            <pc:sldMk cId="3648811182" sldId="294"/>
            <ac:spMk id="2" creationId="{ABA89116-2BDA-4EB0-85D7-0B2A0F834BCE}"/>
          </ac:spMkLst>
        </pc:spChg>
        <pc:spChg chg="mod">
          <ac:chgData name="bksarah123@gmail.com" userId="7e333920d428e070" providerId="LiveId" clId="{401C003C-406F-4D6B-997A-104BFE456E27}" dt="2024-09-17T01:17:59.195" v="785" actId="20577"/>
          <ac:spMkLst>
            <pc:docMk/>
            <pc:sldMk cId="3648811182" sldId="294"/>
            <ac:spMk id="36" creationId="{D0BB1759-FBE0-4416-9A63-BB2E22C320C8}"/>
          </ac:spMkLst>
        </pc:spChg>
        <pc:spChg chg="mod">
          <ac:chgData name="bksarah123@gmail.com" userId="7e333920d428e070" providerId="LiveId" clId="{401C003C-406F-4D6B-997A-104BFE456E27}" dt="2024-09-17T01:18:53.812" v="797" actId="20577"/>
          <ac:spMkLst>
            <pc:docMk/>
            <pc:sldMk cId="3648811182" sldId="294"/>
            <ac:spMk id="44" creationId="{85B1EF12-BB9F-49D4-A882-73282D756089}"/>
          </ac:spMkLst>
        </pc:spChg>
        <pc:spChg chg="del mod">
          <ac:chgData name="bksarah123@gmail.com" userId="7e333920d428e070" providerId="LiveId" clId="{401C003C-406F-4D6B-997A-104BFE456E27}" dt="2024-09-17T01:19:06.850" v="802"/>
          <ac:spMkLst>
            <pc:docMk/>
            <pc:sldMk cId="3648811182" sldId="294"/>
            <ac:spMk id="46" creationId="{F7E83F1E-8751-420C-BC14-7C8AAB84CB43}"/>
          </ac:spMkLst>
        </pc:spChg>
        <pc:spChg chg="mod">
          <ac:chgData name="bksarah123@gmail.com" userId="7e333920d428e070" providerId="LiveId" clId="{401C003C-406F-4D6B-997A-104BFE456E27}" dt="2024-09-17T01:19:00.467" v="799" actId="20577"/>
          <ac:spMkLst>
            <pc:docMk/>
            <pc:sldMk cId="3648811182" sldId="294"/>
            <ac:spMk id="47" creationId="{B343B680-EC21-474F-B6F4-5F928E2FBAE1}"/>
          </ac:spMkLst>
        </pc:spChg>
        <pc:spChg chg="mod">
          <ac:chgData name="bksarah123@gmail.com" userId="7e333920d428e070" providerId="LiveId" clId="{401C003C-406F-4D6B-997A-104BFE456E27}" dt="2024-09-17T01:18:43.602" v="795" actId="207"/>
          <ac:spMkLst>
            <pc:docMk/>
            <pc:sldMk cId="3648811182" sldId="294"/>
            <ac:spMk id="50" creationId="{46A15849-B6EE-4A66-A1F9-A12C2359872D}"/>
          </ac:spMkLst>
        </pc:spChg>
        <pc:spChg chg="mod">
          <ac:chgData name="bksarah123@gmail.com" userId="7e333920d428e070" providerId="LiveId" clId="{401C003C-406F-4D6B-997A-104BFE456E27}" dt="2024-09-17T01:18:22.483" v="790" actId="20577"/>
          <ac:spMkLst>
            <pc:docMk/>
            <pc:sldMk cId="3648811182" sldId="294"/>
            <ac:spMk id="52" creationId="{BFCC0FF4-5876-441A-A0F9-41EB03F4A8FB}"/>
          </ac:spMkLst>
        </pc:spChg>
      </pc:sldChg>
      <pc:sldChg chg="del">
        <pc:chgData name="bksarah123@gmail.com" userId="7e333920d428e070" providerId="LiveId" clId="{401C003C-406F-4D6B-997A-104BFE456E27}" dt="2024-09-17T01:17:56.020" v="784" actId="2696"/>
        <pc:sldMkLst>
          <pc:docMk/>
          <pc:sldMk cId="1365118823" sldId="295"/>
        </pc:sldMkLst>
      </pc:sldChg>
      <pc:sldChg chg="addSp delSp modSp mod">
        <pc:chgData name="bksarah123@gmail.com" userId="7e333920d428e070" providerId="LiveId" clId="{401C003C-406F-4D6B-997A-104BFE456E27}" dt="2024-09-17T01:20:30.987" v="841" actId="18131"/>
        <pc:sldMkLst>
          <pc:docMk/>
          <pc:sldMk cId="956338703" sldId="296"/>
        </pc:sldMkLst>
        <pc:spChg chg="del">
          <ac:chgData name="bksarah123@gmail.com" userId="7e333920d428e070" providerId="LiveId" clId="{401C003C-406F-4D6B-997A-104BFE456E27}" dt="2024-09-17T01:20:25.482" v="837" actId="931"/>
          <ac:spMkLst>
            <pc:docMk/>
            <pc:sldMk cId="956338703" sldId="296"/>
            <ac:spMk id="3" creationId="{4A26CA7A-A6C1-4861-B632-65D002D0A3D6}"/>
          </ac:spMkLst>
        </pc:spChg>
        <pc:spChg chg="mod">
          <ac:chgData name="bksarah123@gmail.com" userId="7e333920d428e070" providerId="LiveId" clId="{401C003C-406F-4D6B-997A-104BFE456E27}" dt="2024-09-17T01:19:11.084" v="803" actId="207"/>
          <ac:spMkLst>
            <pc:docMk/>
            <pc:sldMk cId="956338703" sldId="296"/>
            <ac:spMk id="87" creationId="{D42A269E-D176-4412-95CE-48AA0ADD7D5D}"/>
          </ac:spMkLst>
        </pc:spChg>
        <pc:spChg chg="mod">
          <ac:chgData name="bksarah123@gmail.com" userId="7e333920d428e070" providerId="LiveId" clId="{401C003C-406F-4D6B-997A-104BFE456E27}" dt="2024-09-17T01:20:11.405" v="836" actId="20577"/>
          <ac:spMkLst>
            <pc:docMk/>
            <pc:sldMk cId="956338703" sldId="296"/>
            <ac:spMk id="106" creationId="{9FA11ED9-E58C-41B2-9B58-D10F9E23D710}"/>
          </ac:spMkLst>
        </pc:spChg>
        <pc:spChg chg="mod">
          <ac:chgData name="bksarah123@gmail.com" userId="7e333920d428e070" providerId="LiveId" clId="{401C003C-406F-4D6B-997A-104BFE456E27}" dt="2024-09-17T01:19:22.256" v="805"/>
          <ac:spMkLst>
            <pc:docMk/>
            <pc:sldMk cId="956338703" sldId="296"/>
            <ac:spMk id="138" creationId="{B775AAF1-E79C-49A1-8860-887C6270AC5E}"/>
          </ac:spMkLst>
        </pc:spChg>
        <pc:spChg chg="mod">
          <ac:chgData name="bksarah123@gmail.com" userId="7e333920d428e070" providerId="LiveId" clId="{401C003C-406F-4D6B-997A-104BFE456E27}" dt="2024-09-17T01:19:46.330" v="815" actId="20577"/>
          <ac:spMkLst>
            <pc:docMk/>
            <pc:sldMk cId="956338703" sldId="296"/>
            <ac:spMk id="160" creationId="{A3CA2BC2-9EE2-425F-A7E8-EC3286318063}"/>
          </ac:spMkLst>
        </pc:spChg>
        <pc:spChg chg="mod">
          <ac:chgData name="bksarah123@gmail.com" userId="7e333920d428e070" providerId="LiveId" clId="{401C003C-406F-4D6B-997A-104BFE456E27}" dt="2024-09-17T01:19:34.258" v="810" actId="20577"/>
          <ac:spMkLst>
            <pc:docMk/>
            <pc:sldMk cId="956338703" sldId="296"/>
            <ac:spMk id="197" creationId="{C390B459-3B03-45DE-B1A5-5177C0295E57}"/>
          </ac:spMkLst>
        </pc:spChg>
        <pc:picChg chg="add mod modCrop">
          <ac:chgData name="bksarah123@gmail.com" userId="7e333920d428e070" providerId="LiveId" clId="{401C003C-406F-4D6B-997A-104BFE456E27}" dt="2024-09-17T01:20:30.987" v="841" actId="18131"/>
          <ac:picMkLst>
            <pc:docMk/>
            <pc:sldMk cId="956338703" sldId="296"/>
            <ac:picMk id="4" creationId="{97E57F78-48D8-93ED-15D8-82869C075AE2}"/>
          </ac:picMkLst>
        </pc:picChg>
      </pc:sldChg>
      <pc:sldMasterChg chg="delSldLayout">
        <pc:chgData name="bksarah123@gmail.com" userId="7e333920d428e070" providerId="LiveId" clId="{401C003C-406F-4D6B-997A-104BFE456E27}" dt="2024-09-17T01:17:56.020" v="784" actId="2696"/>
        <pc:sldMasterMkLst>
          <pc:docMk/>
          <pc:sldMasterMk cId="0" sldId="2147483648"/>
        </pc:sldMasterMkLst>
        <pc:sldLayoutChg chg="del">
          <pc:chgData name="bksarah123@gmail.com" userId="7e333920d428e070" providerId="LiveId" clId="{401C003C-406F-4D6B-997A-104BFE456E27}" dt="2024-09-17T01:15:52.298" v="767" actId="2696"/>
          <pc:sldLayoutMkLst>
            <pc:docMk/>
            <pc:sldMasterMk cId="0" sldId="2147483648"/>
            <pc:sldLayoutMk cId="2973189424" sldId="2147483799"/>
          </pc:sldLayoutMkLst>
        </pc:sldLayoutChg>
        <pc:sldLayoutChg chg="del">
          <pc:chgData name="bksarah123@gmail.com" userId="7e333920d428e070" providerId="LiveId" clId="{401C003C-406F-4D6B-997A-104BFE456E27}" dt="2024-09-17T01:15:58.366" v="768" actId="2696"/>
          <pc:sldLayoutMkLst>
            <pc:docMk/>
            <pc:sldMasterMk cId="0" sldId="2147483648"/>
            <pc:sldLayoutMk cId="2871769919" sldId="2147483800"/>
          </pc:sldLayoutMkLst>
        </pc:sldLayoutChg>
        <pc:sldLayoutChg chg="del">
          <pc:chgData name="bksarah123@gmail.com" userId="7e333920d428e070" providerId="LiveId" clId="{401C003C-406F-4D6B-997A-104BFE456E27}" dt="2024-09-17T01:17:40.818" v="783" actId="2696"/>
          <pc:sldLayoutMkLst>
            <pc:docMk/>
            <pc:sldMasterMk cId="0" sldId="2147483648"/>
            <pc:sldLayoutMk cId="3731853830" sldId="2147483802"/>
          </pc:sldLayoutMkLst>
        </pc:sldLayoutChg>
        <pc:sldLayoutChg chg="del">
          <pc:chgData name="bksarah123@gmail.com" userId="7e333920d428e070" providerId="LiveId" clId="{401C003C-406F-4D6B-997A-104BFE456E27}" dt="2024-09-17T01:17:56.020" v="784" actId="2696"/>
          <pc:sldLayoutMkLst>
            <pc:docMk/>
            <pc:sldMasterMk cId="0" sldId="2147483648"/>
            <pc:sldLayoutMk cId="501610663" sldId="214748380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3908CAB-18D1-4856-A43D-D6B68E51C1A9}" type="datetimeFigureOut">
              <a:rPr lang="ru-RU"/>
              <a:pPr>
                <a:defRPr/>
              </a:pPr>
              <a:t>16.09.2024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5EAE6DB-E82E-4377-AE0F-D0B3BE59AD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27448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fld id="{A49E4EC9-73E2-4694-B0B4-8400B1233370}" type="datetimeFigureOut">
              <a:rPr lang="en-US"/>
              <a:pPr>
                <a:defRPr/>
              </a:pPr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fld id="{E03A06C9-5463-4157-95AD-15011390AC3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1723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28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72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16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0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6F2DD2-EB93-4593-A450-48D73ED91D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192550"/>
      </p:ext>
    </p:extLst>
  </p:cSld>
  <p:clrMapOvr>
    <a:masterClrMapping/>
  </p:clrMapOvr>
  <p:transition spd="slow" advClick="0" advTm="1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ED9D1DE-DEE6-4CAC-9078-D2EAE69B46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" y="-1"/>
            <a:ext cx="24377647" cy="8273344"/>
          </a:xfrm>
          <a:custGeom>
            <a:avLst/>
            <a:gdLst>
              <a:gd name="connsiteX0" fmla="*/ 0 w 24377647"/>
              <a:gd name="connsiteY0" fmla="*/ 0 h 8273344"/>
              <a:gd name="connsiteX1" fmla="*/ 24377647 w 24377647"/>
              <a:gd name="connsiteY1" fmla="*/ 0 h 8273344"/>
              <a:gd name="connsiteX2" fmla="*/ 24377647 w 24377647"/>
              <a:gd name="connsiteY2" fmla="*/ 8273344 h 8273344"/>
              <a:gd name="connsiteX3" fmla="*/ 0 w 24377647"/>
              <a:gd name="connsiteY3" fmla="*/ 8273344 h 82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47" h="8273344">
                <a:moveTo>
                  <a:pt x="0" y="0"/>
                </a:moveTo>
                <a:lnTo>
                  <a:pt x="24377647" y="0"/>
                </a:lnTo>
                <a:lnTo>
                  <a:pt x="24377647" y="8273344"/>
                </a:lnTo>
                <a:lnTo>
                  <a:pt x="0" y="82733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409963"/>
      </p:ext>
    </p:extLst>
  </p:cSld>
  <p:clrMapOvr>
    <a:masterClrMapping/>
  </p:clrMapOvr>
  <p:transition spd="slow" advClick="0" advTm="1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C0507F5-2A0E-4946-B3DD-FD824D02B0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513006"/>
            <a:ext cx="6094412" cy="4513005"/>
          </a:xfrm>
          <a:custGeom>
            <a:avLst/>
            <a:gdLst>
              <a:gd name="connsiteX0" fmla="*/ 0 w 6094412"/>
              <a:gd name="connsiteY0" fmla="*/ 0 h 4513005"/>
              <a:gd name="connsiteX1" fmla="*/ 6094412 w 6094412"/>
              <a:gd name="connsiteY1" fmla="*/ 0 h 4513005"/>
              <a:gd name="connsiteX2" fmla="*/ 6094412 w 6094412"/>
              <a:gd name="connsiteY2" fmla="*/ 4513005 h 4513005"/>
              <a:gd name="connsiteX3" fmla="*/ 0 w 6094412"/>
              <a:gd name="connsiteY3" fmla="*/ 4513005 h 451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2" h="4513005">
                <a:moveTo>
                  <a:pt x="0" y="0"/>
                </a:moveTo>
                <a:lnTo>
                  <a:pt x="6094412" y="0"/>
                </a:lnTo>
                <a:lnTo>
                  <a:pt x="6094412" y="4513005"/>
                </a:lnTo>
                <a:lnTo>
                  <a:pt x="0" y="45130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592064E-70E0-408F-B9C4-E9EFE3DFD6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4413" y="4513006"/>
            <a:ext cx="6094412" cy="4513005"/>
          </a:xfrm>
          <a:custGeom>
            <a:avLst/>
            <a:gdLst>
              <a:gd name="connsiteX0" fmla="*/ 0 w 6094412"/>
              <a:gd name="connsiteY0" fmla="*/ 0 h 4513005"/>
              <a:gd name="connsiteX1" fmla="*/ 6094412 w 6094412"/>
              <a:gd name="connsiteY1" fmla="*/ 0 h 4513005"/>
              <a:gd name="connsiteX2" fmla="*/ 6094412 w 6094412"/>
              <a:gd name="connsiteY2" fmla="*/ 4513005 h 4513005"/>
              <a:gd name="connsiteX3" fmla="*/ 0 w 6094412"/>
              <a:gd name="connsiteY3" fmla="*/ 4513005 h 451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2" h="4513005">
                <a:moveTo>
                  <a:pt x="0" y="0"/>
                </a:moveTo>
                <a:lnTo>
                  <a:pt x="6094412" y="0"/>
                </a:lnTo>
                <a:lnTo>
                  <a:pt x="6094412" y="4513005"/>
                </a:lnTo>
                <a:lnTo>
                  <a:pt x="0" y="45130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E8C5D9F-A136-499F-8647-E5FFF27AB87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283238" y="4513006"/>
            <a:ext cx="6094412" cy="4513005"/>
          </a:xfrm>
          <a:custGeom>
            <a:avLst/>
            <a:gdLst>
              <a:gd name="connsiteX0" fmla="*/ 0 w 6094412"/>
              <a:gd name="connsiteY0" fmla="*/ 0 h 4513005"/>
              <a:gd name="connsiteX1" fmla="*/ 6094412 w 6094412"/>
              <a:gd name="connsiteY1" fmla="*/ 0 h 4513005"/>
              <a:gd name="connsiteX2" fmla="*/ 6094412 w 6094412"/>
              <a:gd name="connsiteY2" fmla="*/ 4513005 h 4513005"/>
              <a:gd name="connsiteX3" fmla="*/ 0 w 6094412"/>
              <a:gd name="connsiteY3" fmla="*/ 4513005 h 451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2" h="4513005">
                <a:moveTo>
                  <a:pt x="0" y="0"/>
                </a:moveTo>
                <a:lnTo>
                  <a:pt x="6094412" y="0"/>
                </a:lnTo>
                <a:lnTo>
                  <a:pt x="6094412" y="4513005"/>
                </a:lnTo>
                <a:lnTo>
                  <a:pt x="0" y="45130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EEC2C5-837D-4E05-8D8C-143FD4D1D0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88826" y="4513006"/>
            <a:ext cx="6094412" cy="4513005"/>
          </a:xfrm>
          <a:custGeom>
            <a:avLst/>
            <a:gdLst>
              <a:gd name="connsiteX0" fmla="*/ 0 w 6094412"/>
              <a:gd name="connsiteY0" fmla="*/ 0 h 4513005"/>
              <a:gd name="connsiteX1" fmla="*/ 6094412 w 6094412"/>
              <a:gd name="connsiteY1" fmla="*/ 0 h 4513005"/>
              <a:gd name="connsiteX2" fmla="*/ 6094412 w 6094412"/>
              <a:gd name="connsiteY2" fmla="*/ 4513005 h 4513005"/>
              <a:gd name="connsiteX3" fmla="*/ 0 w 6094412"/>
              <a:gd name="connsiteY3" fmla="*/ 4513005 h 4513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2" h="4513005">
                <a:moveTo>
                  <a:pt x="0" y="0"/>
                </a:moveTo>
                <a:lnTo>
                  <a:pt x="6094412" y="0"/>
                </a:lnTo>
                <a:lnTo>
                  <a:pt x="6094412" y="4513005"/>
                </a:lnTo>
                <a:lnTo>
                  <a:pt x="0" y="45130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847599"/>
      </p:ext>
    </p:extLst>
  </p:cSld>
  <p:clrMapOvr>
    <a:masterClrMapping/>
  </p:clrMapOvr>
  <p:transition spd="slow" advClick="0" advTm="1000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EF7D40-8509-40C0-AE60-4413B13294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297657" y="1325624"/>
            <a:ext cx="4065148" cy="4065148"/>
          </a:xfrm>
          <a:custGeom>
            <a:avLst/>
            <a:gdLst>
              <a:gd name="connsiteX0" fmla="*/ 2032574 w 4065148"/>
              <a:gd name="connsiteY0" fmla="*/ 0 h 4065148"/>
              <a:gd name="connsiteX1" fmla="*/ 4065148 w 4065148"/>
              <a:gd name="connsiteY1" fmla="*/ 2032574 h 4065148"/>
              <a:gd name="connsiteX2" fmla="*/ 2032574 w 4065148"/>
              <a:gd name="connsiteY2" fmla="*/ 4065148 h 4065148"/>
              <a:gd name="connsiteX3" fmla="*/ 0 w 4065148"/>
              <a:gd name="connsiteY3" fmla="*/ 2032574 h 4065148"/>
              <a:gd name="connsiteX4" fmla="*/ 2032574 w 4065148"/>
              <a:gd name="connsiteY4" fmla="*/ 0 h 406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5148" h="4065148">
                <a:moveTo>
                  <a:pt x="2032574" y="0"/>
                </a:moveTo>
                <a:cubicBezTo>
                  <a:pt x="3155134" y="0"/>
                  <a:pt x="4065148" y="910014"/>
                  <a:pt x="4065148" y="2032574"/>
                </a:cubicBezTo>
                <a:cubicBezTo>
                  <a:pt x="4065148" y="3155134"/>
                  <a:pt x="3155134" y="4065148"/>
                  <a:pt x="2032574" y="4065148"/>
                </a:cubicBezTo>
                <a:cubicBezTo>
                  <a:pt x="910014" y="4065148"/>
                  <a:pt x="0" y="3155134"/>
                  <a:pt x="0" y="2032574"/>
                </a:cubicBezTo>
                <a:cubicBezTo>
                  <a:pt x="0" y="910014"/>
                  <a:pt x="910014" y="0"/>
                  <a:pt x="20325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D973E2F-0472-4785-9B43-A6E41743CD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8572" y="8696554"/>
            <a:ext cx="4065148" cy="4065148"/>
          </a:xfrm>
          <a:custGeom>
            <a:avLst/>
            <a:gdLst>
              <a:gd name="connsiteX0" fmla="*/ 2032574 w 4065148"/>
              <a:gd name="connsiteY0" fmla="*/ 0 h 4065148"/>
              <a:gd name="connsiteX1" fmla="*/ 4065148 w 4065148"/>
              <a:gd name="connsiteY1" fmla="*/ 2032574 h 4065148"/>
              <a:gd name="connsiteX2" fmla="*/ 2032574 w 4065148"/>
              <a:gd name="connsiteY2" fmla="*/ 4065148 h 4065148"/>
              <a:gd name="connsiteX3" fmla="*/ 0 w 4065148"/>
              <a:gd name="connsiteY3" fmla="*/ 2032574 h 4065148"/>
              <a:gd name="connsiteX4" fmla="*/ 2032574 w 4065148"/>
              <a:gd name="connsiteY4" fmla="*/ 0 h 406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5148" h="4065148">
                <a:moveTo>
                  <a:pt x="2032574" y="0"/>
                </a:moveTo>
                <a:cubicBezTo>
                  <a:pt x="3155134" y="0"/>
                  <a:pt x="4065148" y="910014"/>
                  <a:pt x="4065148" y="2032574"/>
                </a:cubicBezTo>
                <a:cubicBezTo>
                  <a:pt x="4065148" y="3155134"/>
                  <a:pt x="3155134" y="4065148"/>
                  <a:pt x="2032574" y="4065148"/>
                </a:cubicBezTo>
                <a:cubicBezTo>
                  <a:pt x="910014" y="4065148"/>
                  <a:pt x="0" y="3155134"/>
                  <a:pt x="0" y="2032574"/>
                </a:cubicBezTo>
                <a:cubicBezTo>
                  <a:pt x="0" y="910014"/>
                  <a:pt x="910014" y="0"/>
                  <a:pt x="20325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D9859AB-72A0-49C3-9D6B-B54D2BF8E5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938195" y="8696554"/>
            <a:ext cx="4065148" cy="4065148"/>
          </a:xfrm>
          <a:custGeom>
            <a:avLst/>
            <a:gdLst>
              <a:gd name="connsiteX0" fmla="*/ 2032574 w 4065148"/>
              <a:gd name="connsiteY0" fmla="*/ 0 h 4065148"/>
              <a:gd name="connsiteX1" fmla="*/ 4065148 w 4065148"/>
              <a:gd name="connsiteY1" fmla="*/ 2032574 h 4065148"/>
              <a:gd name="connsiteX2" fmla="*/ 2032574 w 4065148"/>
              <a:gd name="connsiteY2" fmla="*/ 4065148 h 4065148"/>
              <a:gd name="connsiteX3" fmla="*/ 0 w 4065148"/>
              <a:gd name="connsiteY3" fmla="*/ 2032574 h 4065148"/>
              <a:gd name="connsiteX4" fmla="*/ 2032574 w 4065148"/>
              <a:gd name="connsiteY4" fmla="*/ 0 h 406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5148" h="4065148">
                <a:moveTo>
                  <a:pt x="2032574" y="0"/>
                </a:moveTo>
                <a:cubicBezTo>
                  <a:pt x="3155134" y="0"/>
                  <a:pt x="4065148" y="910014"/>
                  <a:pt x="4065148" y="2032574"/>
                </a:cubicBezTo>
                <a:cubicBezTo>
                  <a:pt x="4065148" y="3155134"/>
                  <a:pt x="3155134" y="4065148"/>
                  <a:pt x="2032574" y="4065148"/>
                </a:cubicBezTo>
                <a:cubicBezTo>
                  <a:pt x="910014" y="4065148"/>
                  <a:pt x="0" y="3155134"/>
                  <a:pt x="0" y="2032574"/>
                </a:cubicBezTo>
                <a:cubicBezTo>
                  <a:pt x="0" y="910014"/>
                  <a:pt x="910014" y="0"/>
                  <a:pt x="20325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047918"/>
      </p:ext>
    </p:extLst>
  </p:cSld>
  <p:clrMapOvr>
    <a:masterClrMapping/>
  </p:clrMapOvr>
  <p:transition spd="slow" advClick="0" advTm="100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2255630-6705-4413-BA33-F061F76188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333992" y="2803528"/>
            <a:ext cx="4070556" cy="4070556"/>
          </a:xfrm>
          <a:custGeom>
            <a:avLst/>
            <a:gdLst>
              <a:gd name="connsiteX0" fmla="*/ 2035278 w 4070556"/>
              <a:gd name="connsiteY0" fmla="*/ 0 h 4070556"/>
              <a:gd name="connsiteX1" fmla="*/ 4070556 w 4070556"/>
              <a:gd name="connsiteY1" fmla="*/ 2035278 h 4070556"/>
              <a:gd name="connsiteX2" fmla="*/ 2035278 w 4070556"/>
              <a:gd name="connsiteY2" fmla="*/ 4070556 h 4070556"/>
              <a:gd name="connsiteX3" fmla="*/ 0 w 4070556"/>
              <a:gd name="connsiteY3" fmla="*/ 2035278 h 4070556"/>
              <a:gd name="connsiteX4" fmla="*/ 2035278 w 4070556"/>
              <a:gd name="connsiteY4" fmla="*/ 0 h 407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0556" h="4070556">
                <a:moveTo>
                  <a:pt x="2035278" y="0"/>
                </a:moveTo>
                <a:cubicBezTo>
                  <a:pt x="3159331" y="0"/>
                  <a:pt x="4070556" y="911225"/>
                  <a:pt x="4070556" y="2035278"/>
                </a:cubicBezTo>
                <a:cubicBezTo>
                  <a:pt x="4070556" y="3159331"/>
                  <a:pt x="3159331" y="4070556"/>
                  <a:pt x="2035278" y="4070556"/>
                </a:cubicBezTo>
                <a:cubicBezTo>
                  <a:pt x="911225" y="4070556"/>
                  <a:pt x="0" y="3159331"/>
                  <a:pt x="0" y="2035278"/>
                </a:cubicBezTo>
                <a:cubicBezTo>
                  <a:pt x="0" y="911225"/>
                  <a:pt x="911225" y="0"/>
                  <a:pt x="20352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4B31528-28AE-4343-A26C-4477FE2F91A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370803" y="2803528"/>
            <a:ext cx="4070557" cy="4070556"/>
          </a:xfrm>
          <a:custGeom>
            <a:avLst/>
            <a:gdLst>
              <a:gd name="connsiteX0" fmla="*/ 2035278 w 4070557"/>
              <a:gd name="connsiteY0" fmla="*/ 0 h 4070556"/>
              <a:gd name="connsiteX1" fmla="*/ 4070557 w 4070557"/>
              <a:gd name="connsiteY1" fmla="*/ 2035278 h 4070556"/>
              <a:gd name="connsiteX2" fmla="*/ 2035278 w 4070557"/>
              <a:gd name="connsiteY2" fmla="*/ 4070556 h 4070556"/>
              <a:gd name="connsiteX3" fmla="*/ 0 w 4070557"/>
              <a:gd name="connsiteY3" fmla="*/ 2035278 h 4070556"/>
              <a:gd name="connsiteX4" fmla="*/ 2035278 w 4070557"/>
              <a:gd name="connsiteY4" fmla="*/ 0 h 407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0557" h="4070556">
                <a:moveTo>
                  <a:pt x="2035278" y="0"/>
                </a:moveTo>
                <a:cubicBezTo>
                  <a:pt x="3159331" y="0"/>
                  <a:pt x="4070557" y="911225"/>
                  <a:pt x="4070557" y="2035278"/>
                </a:cubicBezTo>
                <a:cubicBezTo>
                  <a:pt x="4070557" y="3159331"/>
                  <a:pt x="3159331" y="4070556"/>
                  <a:pt x="2035278" y="4070556"/>
                </a:cubicBezTo>
                <a:cubicBezTo>
                  <a:pt x="911225" y="4070556"/>
                  <a:pt x="0" y="3159331"/>
                  <a:pt x="0" y="2035278"/>
                </a:cubicBezTo>
                <a:cubicBezTo>
                  <a:pt x="0" y="911225"/>
                  <a:pt x="911225" y="0"/>
                  <a:pt x="20352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F725C3F-F077-404C-98E5-8BFA7A580D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407611" y="2803528"/>
            <a:ext cx="4070556" cy="4070556"/>
          </a:xfrm>
          <a:custGeom>
            <a:avLst/>
            <a:gdLst>
              <a:gd name="connsiteX0" fmla="*/ 2035278 w 4070556"/>
              <a:gd name="connsiteY0" fmla="*/ 0 h 4070556"/>
              <a:gd name="connsiteX1" fmla="*/ 4070556 w 4070556"/>
              <a:gd name="connsiteY1" fmla="*/ 2035278 h 4070556"/>
              <a:gd name="connsiteX2" fmla="*/ 2035278 w 4070556"/>
              <a:gd name="connsiteY2" fmla="*/ 4070556 h 4070556"/>
              <a:gd name="connsiteX3" fmla="*/ 0 w 4070556"/>
              <a:gd name="connsiteY3" fmla="*/ 2035278 h 4070556"/>
              <a:gd name="connsiteX4" fmla="*/ 2035278 w 4070556"/>
              <a:gd name="connsiteY4" fmla="*/ 0 h 407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0556" h="4070556">
                <a:moveTo>
                  <a:pt x="2035278" y="0"/>
                </a:moveTo>
                <a:cubicBezTo>
                  <a:pt x="3159332" y="0"/>
                  <a:pt x="4070556" y="911225"/>
                  <a:pt x="4070556" y="2035278"/>
                </a:cubicBezTo>
                <a:cubicBezTo>
                  <a:pt x="4070556" y="3159331"/>
                  <a:pt x="3159332" y="4070556"/>
                  <a:pt x="2035278" y="4070556"/>
                </a:cubicBezTo>
                <a:cubicBezTo>
                  <a:pt x="911224" y="4070556"/>
                  <a:pt x="0" y="3159331"/>
                  <a:pt x="0" y="2035278"/>
                </a:cubicBezTo>
                <a:cubicBezTo>
                  <a:pt x="0" y="911225"/>
                  <a:pt x="911224" y="0"/>
                  <a:pt x="20352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228537"/>
      </p:ext>
    </p:extLst>
  </p:cSld>
  <p:clrMapOvr>
    <a:masterClrMapping/>
  </p:clrMapOvr>
  <p:transition spd="slow" advClick="0" advTm="1000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241868"/>
      </p:ext>
    </p:extLst>
  </p:cSld>
  <p:clrMapOvr>
    <a:masterClrMapping/>
  </p:clrMapOvr>
  <p:transition spd="slow" advClick="0" advTm="1000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A0D296-320D-4558-B8C3-4CDA1F146A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6970120"/>
            <a:ext cx="7403691" cy="6745879"/>
          </a:xfrm>
          <a:custGeom>
            <a:avLst/>
            <a:gdLst>
              <a:gd name="connsiteX0" fmla="*/ 0 w 7403691"/>
              <a:gd name="connsiteY0" fmla="*/ 0 h 6745879"/>
              <a:gd name="connsiteX1" fmla="*/ 7403691 w 7403691"/>
              <a:gd name="connsiteY1" fmla="*/ 0 h 6745879"/>
              <a:gd name="connsiteX2" fmla="*/ 7403691 w 7403691"/>
              <a:gd name="connsiteY2" fmla="*/ 6745879 h 6745879"/>
              <a:gd name="connsiteX3" fmla="*/ 0 w 7403691"/>
              <a:gd name="connsiteY3" fmla="*/ 6745879 h 674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3691" h="6745879">
                <a:moveTo>
                  <a:pt x="0" y="0"/>
                </a:moveTo>
                <a:lnTo>
                  <a:pt x="7403691" y="0"/>
                </a:lnTo>
                <a:lnTo>
                  <a:pt x="7403691" y="6745879"/>
                </a:lnTo>
                <a:lnTo>
                  <a:pt x="0" y="67458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693780"/>
      </p:ext>
    </p:extLst>
  </p:cSld>
  <p:clrMapOvr>
    <a:masterClrMapping/>
  </p:clrMapOvr>
  <p:transition spd="slow" advClick="0" advTm="1000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18B600E-55B2-46EA-A3C7-000709E53C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905001"/>
            <a:ext cx="7094643" cy="9982200"/>
          </a:xfrm>
          <a:custGeom>
            <a:avLst/>
            <a:gdLst>
              <a:gd name="connsiteX0" fmla="*/ 0 w 7094643"/>
              <a:gd name="connsiteY0" fmla="*/ 0 h 9982200"/>
              <a:gd name="connsiteX1" fmla="*/ 7094643 w 7094643"/>
              <a:gd name="connsiteY1" fmla="*/ 0 h 9982200"/>
              <a:gd name="connsiteX2" fmla="*/ 7094643 w 7094643"/>
              <a:gd name="connsiteY2" fmla="*/ 9982200 h 9982200"/>
              <a:gd name="connsiteX3" fmla="*/ 0 w 7094643"/>
              <a:gd name="connsiteY3" fmla="*/ 9982200 h 998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4643" h="9982200">
                <a:moveTo>
                  <a:pt x="0" y="0"/>
                </a:moveTo>
                <a:lnTo>
                  <a:pt x="7094643" y="0"/>
                </a:lnTo>
                <a:lnTo>
                  <a:pt x="7094643" y="9982200"/>
                </a:lnTo>
                <a:lnTo>
                  <a:pt x="0" y="998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126753"/>
      </p:ext>
    </p:extLst>
  </p:cSld>
  <p:clrMapOvr>
    <a:masterClrMapping/>
  </p:clrMapOvr>
  <p:transition spd="slow" advClick="0" advTm="1000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37DE3C-77F8-4752-B0C9-2C1EE1DB48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90221" y="636807"/>
            <a:ext cx="7990303" cy="7990304"/>
          </a:xfrm>
          <a:custGeom>
            <a:avLst/>
            <a:gdLst>
              <a:gd name="connsiteX0" fmla="*/ 3995152 w 7990303"/>
              <a:gd name="connsiteY0" fmla="*/ 0 h 7990304"/>
              <a:gd name="connsiteX1" fmla="*/ 7990303 w 7990303"/>
              <a:gd name="connsiteY1" fmla="*/ 3995152 h 7990304"/>
              <a:gd name="connsiteX2" fmla="*/ 3995152 w 7990303"/>
              <a:gd name="connsiteY2" fmla="*/ 7990304 h 7990304"/>
              <a:gd name="connsiteX3" fmla="*/ 0 w 7990303"/>
              <a:gd name="connsiteY3" fmla="*/ 3995152 h 799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0303" h="7990304">
                <a:moveTo>
                  <a:pt x="3995152" y="0"/>
                </a:moveTo>
                <a:lnTo>
                  <a:pt x="7990303" y="3995152"/>
                </a:lnTo>
                <a:lnTo>
                  <a:pt x="3995152" y="7990304"/>
                </a:lnTo>
                <a:lnTo>
                  <a:pt x="0" y="39951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138200"/>
      </p:ext>
    </p:extLst>
  </p:cSld>
  <p:clrMapOvr>
    <a:masterClrMapping/>
  </p:clrMapOvr>
  <p:transition spd="slow" advClick="0" advTm="1000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9C138EE-685E-47DD-9745-EAC5300038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16405" y="5200650"/>
            <a:ext cx="6625401" cy="4193923"/>
          </a:xfrm>
          <a:custGeom>
            <a:avLst/>
            <a:gdLst>
              <a:gd name="connsiteX0" fmla="*/ 0 w 6625401"/>
              <a:gd name="connsiteY0" fmla="*/ 0 h 4193923"/>
              <a:gd name="connsiteX1" fmla="*/ 6625401 w 6625401"/>
              <a:gd name="connsiteY1" fmla="*/ 0 h 4193923"/>
              <a:gd name="connsiteX2" fmla="*/ 6625401 w 6625401"/>
              <a:gd name="connsiteY2" fmla="*/ 4193923 h 4193923"/>
              <a:gd name="connsiteX3" fmla="*/ 0 w 6625401"/>
              <a:gd name="connsiteY3" fmla="*/ 4193923 h 419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401" h="4193923">
                <a:moveTo>
                  <a:pt x="0" y="0"/>
                </a:moveTo>
                <a:lnTo>
                  <a:pt x="6625401" y="0"/>
                </a:lnTo>
                <a:lnTo>
                  <a:pt x="6625401" y="4193923"/>
                </a:lnTo>
                <a:lnTo>
                  <a:pt x="0" y="41939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3E72CBB6-EB3E-42E1-A585-8FC0483AE0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79299" y="5200650"/>
            <a:ext cx="6625401" cy="4193923"/>
          </a:xfrm>
          <a:custGeom>
            <a:avLst/>
            <a:gdLst>
              <a:gd name="connsiteX0" fmla="*/ 0 w 6625401"/>
              <a:gd name="connsiteY0" fmla="*/ 0 h 4193923"/>
              <a:gd name="connsiteX1" fmla="*/ 6625401 w 6625401"/>
              <a:gd name="connsiteY1" fmla="*/ 0 h 4193923"/>
              <a:gd name="connsiteX2" fmla="*/ 6625401 w 6625401"/>
              <a:gd name="connsiteY2" fmla="*/ 4193923 h 4193923"/>
              <a:gd name="connsiteX3" fmla="*/ 0 w 6625401"/>
              <a:gd name="connsiteY3" fmla="*/ 4193923 h 419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401" h="4193923">
                <a:moveTo>
                  <a:pt x="0" y="0"/>
                </a:moveTo>
                <a:lnTo>
                  <a:pt x="6625401" y="0"/>
                </a:lnTo>
                <a:lnTo>
                  <a:pt x="6625401" y="4193923"/>
                </a:lnTo>
                <a:lnTo>
                  <a:pt x="0" y="41939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AC119A4-1EFB-453D-A145-9802D7BC63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939019" y="5200650"/>
            <a:ext cx="6625401" cy="4193923"/>
          </a:xfrm>
          <a:custGeom>
            <a:avLst/>
            <a:gdLst>
              <a:gd name="connsiteX0" fmla="*/ 0 w 6625401"/>
              <a:gd name="connsiteY0" fmla="*/ 0 h 4193923"/>
              <a:gd name="connsiteX1" fmla="*/ 6625401 w 6625401"/>
              <a:gd name="connsiteY1" fmla="*/ 0 h 4193923"/>
              <a:gd name="connsiteX2" fmla="*/ 6625401 w 6625401"/>
              <a:gd name="connsiteY2" fmla="*/ 4193923 h 4193923"/>
              <a:gd name="connsiteX3" fmla="*/ 0 w 6625401"/>
              <a:gd name="connsiteY3" fmla="*/ 4193923 h 419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401" h="4193923">
                <a:moveTo>
                  <a:pt x="0" y="0"/>
                </a:moveTo>
                <a:lnTo>
                  <a:pt x="6625401" y="0"/>
                </a:lnTo>
                <a:lnTo>
                  <a:pt x="6625401" y="4193923"/>
                </a:lnTo>
                <a:lnTo>
                  <a:pt x="0" y="41939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935974"/>
      </p:ext>
    </p:extLst>
  </p:cSld>
  <p:clrMapOvr>
    <a:masterClrMapping/>
  </p:clrMapOvr>
  <p:transition spd="slow" advClick="0" advTm="1000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97E3554-C0F0-48C1-8BFA-4D22DE3918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9729" y="5368413"/>
            <a:ext cx="7049729" cy="8347587"/>
          </a:xfrm>
          <a:custGeom>
            <a:avLst/>
            <a:gdLst>
              <a:gd name="connsiteX0" fmla="*/ 0 w 7049729"/>
              <a:gd name="connsiteY0" fmla="*/ 0 h 8347587"/>
              <a:gd name="connsiteX1" fmla="*/ 7049729 w 7049729"/>
              <a:gd name="connsiteY1" fmla="*/ 0 h 8347587"/>
              <a:gd name="connsiteX2" fmla="*/ 7049729 w 7049729"/>
              <a:gd name="connsiteY2" fmla="*/ 8347587 h 8347587"/>
              <a:gd name="connsiteX3" fmla="*/ 0 w 7049729"/>
              <a:gd name="connsiteY3" fmla="*/ 8347587 h 834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49729" h="8347587">
                <a:moveTo>
                  <a:pt x="0" y="0"/>
                </a:moveTo>
                <a:lnTo>
                  <a:pt x="7049729" y="0"/>
                </a:lnTo>
                <a:lnTo>
                  <a:pt x="7049729" y="8347587"/>
                </a:lnTo>
                <a:lnTo>
                  <a:pt x="0" y="83475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6F5A798-DBFF-4CE9-A7D7-EAC1890514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099458" y="1"/>
            <a:ext cx="10278192" cy="5368412"/>
          </a:xfrm>
          <a:custGeom>
            <a:avLst/>
            <a:gdLst>
              <a:gd name="connsiteX0" fmla="*/ 0 w 10278192"/>
              <a:gd name="connsiteY0" fmla="*/ 0 h 5368412"/>
              <a:gd name="connsiteX1" fmla="*/ 10278192 w 10278192"/>
              <a:gd name="connsiteY1" fmla="*/ 0 h 5368412"/>
              <a:gd name="connsiteX2" fmla="*/ 10278192 w 10278192"/>
              <a:gd name="connsiteY2" fmla="*/ 5368412 h 5368412"/>
              <a:gd name="connsiteX3" fmla="*/ 0 w 10278192"/>
              <a:gd name="connsiteY3" fmla="*/ 5368412 h 5368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78192" h="5368412">
                <a:moveTo>
                  <a:pt x="0" y="0"/>
                </a:moveTo>
                <a:lnTo>
                  <a:pt x="10278192" y="0"/>
                </a:lnTo>
                <a:lnTo>
                  <a:pt x="10278192" y="5368412"/>
                </a:lnTo>
                <a:lnTo>
                  <a:pt x="0" y="53684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372340"/>
      </p:ext>
    </p:extLst>
  </p:cSld>
  <p:clrMapOvr>
    <a:masterClrMapping/>
  </p:clrMapOvr>
  <p:transition spd="slow" advClick="0" advTm="1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942D58F-72E1-41D0-85B4-A52A06BCBB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32142" y="-1"/>
            <a:ext cx="9575800" cy="13716000"/>
          </a:xfrm>
          <a:custGeom>
            <a:avLst/>
            <a:gdLst>
              <a:gd name="connsiteX0" fmla="*/ 0 w 9575800"/>
              <a:gd name="connsiteY0" fmla="*/ 0 h 13716000"/>
              <a:gd name="connsiteX1" fmla="*/ 9575800 w 9575800"/>
              <a:gd name="connsiteY1" fmla="*/ 0 h 13716000"/>
              <a:gd name="connsiteX2" fmla="*/ 9575800 w 9575800"/>
              <a:gd name="connsiteY2" fmla="*/ 13716000 h 13716000"/>
              <a:gd name="connsiteX3" fmla="*/ 0 w 95758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75800" h="13716000">
                <a:moveTo>
                  <a:pt x="0" y="0"/>
                </a:moveTo>
                <a:lnTo>
                  <a:pt x="9575800" y="0"/>
                </a:lnTo>
                <a:lnTo>
                  <a:pt x="9575800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809458"/>
      </p:ext>
    </p:extLst>
  </p:cSld>
  <p:clrMapOvr>
    <a:masterClrMapping/>
  </p:clrMapOvr>
  <p:transition spd="slow" advClick="0" advTm="1000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596383-BC1B-4E4F-BCA1-A28AF5967E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14550" y="5200650"/>
            <a:ext cx="6625401" cy="4193923"/>
          </a:xfrm>
          <a:custGeom>
            <a:avLst/>
            <a:gdLst>
              <a:gd name="connsiteX0" fmla="*/ 0 w 6625401"/>
              <a:gd name="connsiteY0" fmla="*/ 0 h 4193923"/>
              <a:gd name="connsiteX1" fmla="*/ 6625401 w 6625401"/>
              <a:gd name="connsiteY1" fmla="*/ 0 h 4193923"/>
              <a:gd name="connsiteX2" fmla="*/ 6625401 w 6625401"/>
              <a:gd name="connsiteY2" fmla="*/ 4193923 h 4193923"/>
              <a:gd name="connsiteX3" fmla="*/ 0 w 6625401"/>
              <a:gd name="connsiteY3" fmla="*/ 4193923 h 419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401" h="4193923">
                <a:moveTo>
                  <a:pt x="0" y="0"/>
                </a:moveTo>
                <a:lnTo>
                  <a:pt x="6625401" y="0"/>
                </a:lnTo>
                <a:lnTo>
                  <a:pt x="6625401" y="4193923"/>
                </a:lnTo>
                <a:lnTo>
                  <a:pt x="0" y="41939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ru-R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167CF4F-F3FA-469E-BF7B-FF19488FC8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79299" y="5200650"/>
            <a:ext cx="6625401" cy="4193923"/>
          </a:xfrm>
          <a:custGeom>
            <a:avLst/>
            <a:gdLst>
              <a:gd name="connsiteX0" fmla="*/ 0 w 6625401"/>
              <a:gd name="connsiteY0" fmla="*/ 0 h 4193923"/>
              <a:gd name="connsiteX1" fmla="*/ 6625401 w 6625401"/>
              <a:gd name="connsiteY1" fmla="*/ 0 h 4193923"/>
              <a:gd name="connsiteX2" fmla="*/ 6625401 w 6625401"/>
              <a:gd name="connsiteY2" fmla="*/ 4193923 h 4193923"/>
              <a:gd name="connsiteX3" fmla="*/ 0 w 6625401"/>
              <a:gd name="connsiteY3" fmla="*/ 4193923 h 419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401" h="4193923">
                <a:moveTo>
                  <a:pt x="0" y="0"/>
                </a:moveTo>
                <a:lnTo>
                  <a:pt x="6625401" y="0"/>
                </a:lnTo>
                <a:lnTo>
                  <a:pt x="6625401" y="4193923"/>
                </a:lnTo>
                <a:lnTo>
                  <a:pt x="0" y="41939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ru-R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7BCB7CB-E2DE-4E9E-A4EF-A8118E3554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644049" y="5200650"/>
            <a:ext cx="6625401" cy="4193923"/>
          </a:xfrm>
          <a:custGeom>
            <a:avLst/>
            <a:gdLst>
              <a:gd name="connsiteX0" fmla="*/ 0 w 6625401"/>
              <a:gd name="connsiteY0" fmla="*/ 0 h 4193923"/>
              <a:gd name="connsiteX1" fmla="*/ 6625401 w 6625401"/>
              <a:gd name="connsiteY1" fmla="*/ 0 h 4193923"/>
              <a:gd name="connsiteX2" fmla="*/ 6625401 w 6625401"/>
              <a:gd name="connsiteY2" fmla="*/ 4193923 h 4193923"/>
              <a:gd name="connsiteX3" fmla="*/ 0 w 6625401"/>
              <a:gd name="connsiteY3" fmla="*/ 4193923 h 419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401" h="4193923">
                <a:moveTo>
                  <a:pt x="0" y="0"/>
                </a:moveTo>
                <a:lnTo>
                  <a:pt x="6625401" y="0"/>
                </a:lnTo>
                <a:lnTo>
                  <a:pt x="6625401" y="4193923"/>
                </a:lnTo>
                <a:lnTo>
                  <a:pt x="0" y="41939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8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146393"/>
      </p:ext>
    </p:extLst>
  </p:cSld>
  <p:clrMapOvr>
    <a:masterClrMapping/>
  </p:clrMapOvr>
  <p:transition spd="slow" advClick="0" advTm="1000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951A43-94F8-45DD-B4B5-6DA376D7BC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77650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473761"/>
      </p:ext>
    </p:extLst>
  </p:cSld>
  <p:clrMapOvr>
    <a:masterClrMapping/>
  </p:clrMapOvr>
  <p:transition spd="slow" advClick="0" advTm="1000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8A40137-5F3F-4C88-8ED2-E37FA0E280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4295526"/>
            <a:ext cx="24377647" cy="9420475"/>
          </a:xfrm>
          <a:custGeom>
            <a:avLst/>
            <a:gdLst>
              <a:gd name="connsiteX0" fmla="*/ 24377645 w 24377647"/>
              <a:gd name="connsiteY0" fmla="*/ 0 h 9420475"/>
              <a:gd name="connsiteX1" fmla="*/ 24377647 w 24377647"/>
              <a:gd name="connsiteY1" fmla="*/ 9420474 h 9420475"/>
              <a:gd name="connsiteX2" fmla="*/ 0 w 24377647"/>
              <a:gd name="connsiteY2" fmla="*/ 9420475 h 9420475"/>
              <a:gd name="connsiteX3" fmla="*/ 0 w 24377647"/>
              <a:gd name="connsiteY3" fmla="*/ 6169763 h 9420475"/>
              <a:gd name="connsiteX4" fmla="*/ 3405440 w 24377647"/>
              <a:gd name="connsiteY4" fmla="*/ 2764321 h 9420475"/>
              <a:gd name="connsiteX5" fmla="*/ 8767191 w 24377647"/>
              <a:gd name="connsiteY5" fmla="*/ 8126075 h 9420475"/>
              <a:gd name="connsiteX6" fmla="*/ 12536124 w 24377647"/>
              <a:gd name="connsiteY6" fmla="*/ 4357143 h 9420475"/>
              <a:gd name="connsiteX7" fmla="*/ 16278312 w 24377647"/>
              <a:gd name="connsiteY7" fmla="*/ 8099332 h 942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77647" h="9420475">
                <a:moveTo>
                  <a:pt x="24377645" y="0"/>
                </a:moveTo>
                <a:lnTo>
                  <a:pt x="24377647" y="9420474"/>
                </a:lnTo>
                <a:lnTo>
                  <a:pt x="0" y="9420475"/>
                </a:lnTo>
                <a:lnTo>
                  <a:pt x="0" y="6169763"/>
                </a:lnTo>
                <a:lnTo>
                  <a:pt x="3405440" y="2764321"/>
                </a:lnTo>
                <a:lnTo>
                  <a:pt x="8767191" y="8126075"/>
                </a:lnTo>
                <a:lnTo>
                  <a:pt x="12536124" y="4357143"/>
                </a:lnTo>
                <a:lnTo>
                  <a:pt x="16278312" y="809933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379723"/>
      </p:ext>
    </p:extLst>
  </p:cSld>
  <p:clrMapOvr>
    <a:masterClrMapping/>
  </p:clrMapOvr>
  <p:transition spd="slow" advClick="0" advTm="1000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6B6D46-9988-41A6-840B-8055509C44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4377651" cy="9055961"/>
          </a:xfrm>
          <a:custGeom>
            <a:avLst/>
            <a:gdLst>
              <a:gd name="connsiteX0" fmla="*/ 0 w 24377651"/>
              <a:gd name="connsiteY0" fmla="*/ 0 h 9055961"/>
              <a:gd name="connsiteX1" fmla="*/ 24377651 w 24377651"/>
              <a:gd name="connsiteY1" fmla="*/ 0 h 9055961"/>
              <a:gd name="connsiteX2" fmla="*/ 24377651 w 24377651"/>
              <a:gd name="connsiteY2" fmla="*/ 9055961 h 9055961"/>
              <a:gd name="connsiteX3" fmla="*/ 0 w 24377651"/>
              <a:gd name="connsiteY3" fmla="*/ 9055961 h 905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77651" h="9055961">
                <a:moveTo>
                  <a:pt x="0" y="0"/>
                </a:moveTo>
                <a:lnTo>
                  <a:pt x="24377651" y="0"/>
                </a:lnTo>
                <a:lnTo>
                  <a:pt x="24377651" y="9055961"/>
                </a:lnTo>
                <a:lnTo>
                  <a:pt x="0" y="90559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838974"/>
      </p:ext>
    </p:extLst>
  </p:cSld>
  <p:clrMapOvr>
    <a:masterClrMapping/>
  </p:clrMapOvr>
  <p:transition spd="slow" advClick="0" advTm="1000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3A9C48-D099-4E28-B2E1-3BD8B20B44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8318090"/>
            <a:ext cx="24377650" cy="539791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61650"/>
      </p:ext>
    </p:extLst>
  </p:cSld>
  <p:clrMapOvr>
    <a:masterClrMapping/>
  </p:clrMapOvr>
  <p:transition spd="slow" advClick="0" advTm="1000">
    <p:pu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A6D1C92-D0AB-4A6F-A3DA-447295B07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341215"/>
            <a:ext cx="6094413" cy="5187393"/>
          </a:xfrm>
          <a:custGeom>
            <a:avLst/>
            <a:gdLst>
              <a:gd name="connsiteX0" fmla="*/ 0 w 6094413"/>
              <a:gd name="connsiteY0" fmla="*/ 0 h 5187393"/>
              <a:gd name="connsiteX1" fmla="*/ 6094413 w 6094413"/>
              <a:gd name="connsiteY1" fmla="*/ 0 h 5187393"/>
              <a:gd name="connsiteX2" fmla="*/ 6094413 w 6094413"/>
              <a:gd name="connsiteY2" fmla="*/ 5187393 h 5187393"/>
              <a:gd name="connsiteX3" fmla="*/ 0 w 6094413"/>
              <a:gd name="connsiteY3" fmla="*/ 5187393 h 518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3" h="5187393">
                <a:moveTo>
                  <a:pt x="0" y="0"/>
                </a:moveTo>
                <a:lnTo>
                  <a:pt x="6094413" y="0"/>
                </a:lnTo>
                <a:lnTo>
                  <a:pt x="6094413" y="5187393"/>
                </a:lnTo>
                <a:lnTo>
                  <a:pt x="0" y="51873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9EDFE36-8B1C-44A7-BCD6-D89B60E724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528608"/>
            <a:ext cx="6094413" cy="5187393"/>
          </a:xfrm>
          <a:custGeom>
            <a:avLst/>
            <a:gdLst>
              <a:gd name="connsiteX0" fmla="*/ 0 w 6094413"/>
              <a:gd name="connsiteY0" fmla="*/ 0 h 5187393"/>
              <a:gd name="connsiteX1" fmla="*/ 6094413 w 6094413"/>
              <a:gd name="connsiteY1" fmla="*/ 0 h 5187393"/>
              <a:gd name="connsiteX2" fmla="*/ 6094413 w 6094413"/>
              <a:gd name="connsiteY2" fmla="*/ 5187393 h 5187393"/>
              <a:gd name="connsiteX3" fmla="*/ 0 w 6094413"/>
              <a:gd name="connsiteY3" fmla="*/ 5187393 h 518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3" h="5187393">
                <a:moveTo>
                  <a:pt x="0" y="0"/>
                </a:moveTo>
                <a:lnTo>
                  <a:pt x="6094413" y="0"/>
                </a:lnTo>
                <a:lnTo>
                  <a:pt x="6094413" y="5187393"/>
                </a:lnTo>
                <a:lnTo>
                  <a:pt x="0" y="51873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C52A622-805F-438A-A103-088FEB86C2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413" y="8528608"/>
            <a:ext cx="6094413" cy="5187393"/>
          </a:xfrm>
          <a:custGeom>
            <a:avLst/>
            <a:gdLst>
              <a:gd name="connsiteX0" fmla="*/ 0 w 6094413"/>
              <a:gd name="connsiteY0" fmla="*/ 0 h 5187393"/>
              <a:gd name="connsiteX1" fmla="*/ 6094413 w 6094413"/>
              <a:gd name="connsiteY1" fmla="*/ 0 h 5187393"/>
              <a:gd name="connsiteX2" fmla="*/ 6094413 w 6094413"/>
              <a:gd name="connsiteY2" fmla="*/ 5187393 h 5187393"/>
              <a:gd name="connsiteX3" fmla="*/ 0 w 6094413"/>
              <a:gd name="connsiteY3" fmla="*/ 5187393 h 518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3" h="5187393">
                <a:moveTo>
                  <a:pt x="0" y="0"/>
                </a:moveTo>
                <a:lnTo>
                  <a:pt x="6094413" y="0"/>
                </a:lnTo>
                <a:lnTo>
                  <a:pt x="6094413" y="5187393"/>
                </a:lnTo>
                <a:lnTo>
                  <a:pt x="0" y="51873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7FBD508-6DF6-468E-8EAA-298566A4E4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88825" y="8528608"/>
            <a:ext cx="6094413" cy="5187393"/>
          </a:xfrm>
          <a:custGeom>
            <a:avLst/>
            <a:gdLst>
              <a:gd name="connsiteX0" fmla="*/ 0 w 6094413"/>
              <a:gd name="connsiteY0" fmla="*/ 0 h 5187393"/>
              <a:gd name="connsiteX1" fmla="*/ 6094413 w 6094413"/>
              <a:gd name="connsiteY1" fmla="*/ 0 h 5187393"/>
              <a:gd name="connsiteX2" fmla="*/ 6094413 w 6094413"/>
              <a:gd name="connsiteY2" fmla="*/ 5187393 h 5187393"/>
              <a:gd name="connsiteX3" fmla="*/ 0 w 6094413"/>
              <a:gd name="connsiteY3" fmla="*/ 5187393 h 518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3" h="5187393">
                <a:moveTo>
                  <a:pt x="0" y="0"/>
                </a:moveTo>
                <a:lnTo>
                  <a:pt x="6094413" y="0"/>
                </a:lnTo>
                <a:lnTo>
                  <a:pt x="6094413" y="5187393"/>
                </a:lnTo>
                <a:lnTo>
                  <a:pt x="0" y="51873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061371"/>
      </p:ext>
    </p:extLst>
  </p:cSld>
  <p:clrMapOvr>
    <a:masterClrMapping/>
  </p:clrMapOvr>
  <p:transition spd="slow" advClick="0" advTm="1000">
    <p:pu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C194B48-9C5A-4BCD-99B5-195B7EEA6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341215"/>
            <a:ext cx="6094413" cy="5187393"/>
          </a:xfrm>
          <a:custGeom>
            <a:avLst/>
            <a:gdLst>
              <a:gd name="connsiteX0" fmla="*/ 0 w 6094413"/>
              <a:gd name="connsiteY0" fmla="*/ 0 h 5187393"/>
              <a:gd name="connsiteX1" fmla="*/ 6094413 w 6094413"/>
              <a:gd name="connsiteY1" fmla="*/ 0 h 5187393"/>
              <a:gd name="connsiteX2" fmla="*/ 6094413 w 6094413"/>
              <a:gd name="connsiteY2" fmla="*/ 5187393 h 5187393"/>
              <a:gd name="connsiteX3" fmla="*/ 0 w 6094413"/>
              <a:gd name="connsiteY3" fmla="*/ 5187393 h 518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3" h="5187393">
                <a:moveTo>
                  <a:pt x="0" y="0"/>
                </a:moveTo>
                <a:lnTo>
                  <a:pt x="6094413" y="0"/>
                </a:lnTo>
                <a:lnTo>
                  <a:pt x="6094413" y="5187393"/>
                </a:lnTo>
                <a:lnTo>
                  <a:pt x="0" y="51873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ABDEC64-2B46-44B5-89A2-C29CD1DAD7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528608"/>
            <a:ext cx="6094413" cy="5187393"/>
          </a:xfrm>
          <a:custGeom>
            <a:avLst/>
            <a:gdLst>
              <a:gd name="connsiteX0" fmla="*/ 0 w 6094413"/>
              <a:gd name="connsiteY0" fmla="*/ 0 h 5187393"/>
              <a:gd name="connsiteX1" fmla="*/ 6094413 w 6094413"/>
              <a:gd name="connsiteY1" fmla="*/ 0 h 5187393"/>
              <a:gd name="connsiteX2" fmla="*/ 6094413 w 6094413"/>
              <a:gd name="connsiteY2" fmla="*/ 5187393 h 5187393"/>
              <a:gd name="connsiteX3" fmla="*/ 0 w 6094413"/>
              <a:gd name="connsiteY3" fmla="*/ 5187393 h 518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3" h="5187393">
                <a:moveTo>
                  <a:pt x="0" y="0"/>
                </a:moveTo>
                <a:lnTo>
                  <a:pt x="6094413" y="0"/>
                </a:lnTo>
                <a:lnTo>
                  <a:pt x="6094413" y="5187393"/>
                </a:lnTo>
                <a:lnTo>
                  <a:pt x="0" y="51873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3CABC3-887E-4EAD-B070-952725E31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4413" y="8528608"/>
            <a:ext cx="6094413" cy="5187393"/>
          </a:xfrm>
          <a:custGeom>
            <a:avLst/>
            <a:gdLst>
              <a:gd name="connsiteX0" fmla="*/ 0 w 6094413"/>
              <a:gd name="connsiteY0" fmla="*/ 0 h 5187393"/>
              <a:gd name="connsiteX1" fmla="*/ 6094413 w 6094413"/>
              <a:gd name="connsiteY1" fmla="*/ 0 h 5187393"/>
              <a:gd name="connsiteX2" fmla="*/ 6094413 w 6094413"/>
              <a:gd name="connsiteY2" fmla="*/ 5187393 h 5187393"/>
              <a:gd name="connsiteX3" fmla="*/ 0 w 6094413"/>
              <a:gd name="connsiteY3" fmla="*/ 5187393 h 518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3" h="5187393">
                <a:moveTo>
                  <a:pt x="0" y="0"/>
                </a:moveTo>
                <a:lnTo>
                  <a:pt x="6094413" y="0"/>
                </a:lnTo>
                <a:lnTo>
                  <a:pt x="6094413" y="5187393"/>
                </a:lnTo>
                <a:lnTo>
                  <a:pt x="0" y="51873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49E27E0-2D00-4EDB-BD2A-2AF376C48E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88824" y="3341215"/>
            <a:ext cx="6094412" cy="5187393"/>
          </a:xfrm>
          <a:custGeom>
            <a:avLst/>
            <a:gdLst>
              <a:gd name="connsiteX0" fmla="*/ 0 w 6094412"/>
              <a:gd name="connsiteY0" fmla="*/ 0 h 5187393"/>
              <a:gd name="connsiteX1" fmla="*/ 6094412 w 6094412"/>
              <a:gd name="connsiteY1" fmla="*/ 0 h 5187393"/>
              <a:gd name="connsiteX2" fmla="*/ 6094412 w 6094412"/>
              <a:gd name="connsiteY2" fmla="*/ 5187393 h 5187393"/>
              <a:gd name="connsiteX3" fmla="*/ 0 w 6094412"/>
              <a:gd name="connsiteY3" fmla="*/ 5187393 h 5187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4412" h="5187393">
                <a:moveTo>
                  <a:pt x="0" y="0"/>
                </a:moveTo>
                <a:lnTo>
                  <a:pt x="6094412" y="0"/>
                </a:lnTo>
                <a:lnTo>
                  <a:pt x="6094412" y="5187393"/>
                </a:lnTo>
                <a:lnTo>
                  <a:pt x="0" y="518739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96832"/>
      </p:ext>
    </p:extLst>
  </p:cSld>
  <p:clrMapOvr>
    <a:masterClrMapping/>
  </p:clrMapOvr>
  <p:transition spd="slow" advClick="0" advTm="1000">
    <p:pu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C954C9B-238A-424D-B238-4FFAC8A7B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5604388" cy="4572000"/>
          </a:xfrm>
          <a:custGeom>
            <a:avLst/>
            <a:gdLst>
              <a:gd name="connsiteX0" fmla="*/ 0 w 5604388"/>
              <a:gd name="connsiteY0" fmla="*/ 0 h 4572000"/>
              <a:gd name="connsiteX1" fmla="*/ 5604388 w 5604388"/>
              <a:gd name="connsiteY1" fmla="*/ 0 h 4572000"/>
              <a:gd name="connsiteX2" fmla="*/ 5604388 w 5604388"/>
              <a:gd name="connsiteY2" fmla="*/ 4572000 h 4572000"/>
              <a:gd name="connsiteX3" fmla="*/ 0 w 5604388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388" h="4572000">
                <a:moveTo>
                  <a:pt x="0" y="0"/>
                </a:moveTo>
                <a:lnTo>
                  <a:pt x="5604388" y="0"/>
                </a:lnTo>
                <a:lnTo>
                  <a:pt x="5604388" y="4572000"/>
                </a:lnTo>
                <a:lnTo>
                  <a:pt x="0" y="457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BAAA05D-68C8-4AE0-AB1A-FAE81A7929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71999"/>
            <a:ext cx="5604388" cy="4572000"/>
          </a:xfrm>
          <a:custGeom>
            <a:avLst/>
            <a:gdLst>
              <a:gd name="connsiteX0" fmla="*/ 0 w 5604388"/>
              <a:gd name="connsiteY0" fmla="*/ 0 h 4572000"/>
              <a:gd name="connsiteX1" fmla="*/ 5604388 w 5604388"/>
              <a:gd name="connsiteY1" fmla="*/ 0 h 4572000"/>
              <a:gd name="connsiteX2" fmla="*/ 5604388 w 5604388"/>
              <a:gd name="connsiteY2" fmla="*/ 4572000 h 4572000"/>
              <a:gd name="connsiteX3" fmla="*/ 0 w 5604388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388" h="4572000">
                <a:moveTo>
                  <a:pt x="0" y="0"/>
                </a:moveTo>
                <a:lnTo>
                  <a:pt x="5604388" y="0"/>
                </a:lnTo>
                <a:lnTo>
                  <a:pt x="5604388" y="4572000"/>
                </a:lnTo>
                <a:lnTo>
                  <a:pt x="0" y="457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3D4E820-0C4B-4728-85BA-A2819B35A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9143999"/>
            <a:ext cx="5604388" cy="4572000"/>
          </a:xfrm>
          <a:custGeom>
            <a:avLst/>
            <a:gdLst>
              <a:gd name="connsiteX0" fmla="*/ 0 w 5604388"/>
              <a:gd name="connsiteY0" fmla="*/ 0 h 4572000"/>
              <a:gd name="connsiteX1" fmla="*/ 5604388 w 5604388"/>
              <a:gd name="connsiteY1" fmla="*/ 0 h 4572000"/>
              <a:gd name="connsiteX2" fmla="*/ 5604388 w 5604388"/>
              <a:gd name="connsiteY2" fmla="*/ 4572000 h 4572000"/>
              <a:gd name="connsiteX3" fmla="*/ 0 w 5604388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388" h="4572000">
                <a:moveTo>
                  <a:pt x="0" y="0"/>
                </a:moveTo>
                <a:lnTo>
                  <a:pt x="5604388" y="0"/>
                </a:lnTo>
                <a:lnTo>
                  <a:pt x="5604388" y="4572000"/>
                </a:lnTo>
                <a:lnTo>
                  <a:pt x="0" y="4572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79B8D7B-C73D-4146-B3F1-564A2D9AB0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338323" y="-1"/>
            <a:ext cx="9039327" cy="13716000"/>
          </a:xfrm>
          <a:custGeom>
            <a:avLst/>
            <a:gdLst>
              <a:gd name="connsiteX0" fmla="*/ 0 w 9039327"/>
              <a:gd name="connsiteY0" fmla="*/ 0 h 13716000"/>
              <a:gd name="connsiteX1" fmla="*/ 9039327 w 9039327"/>
              <a:gd name="connsiteY1" fmla="*/ 0 h 13716000"/>
              <a:gd name="connsiteX2" fmla="*/ 9039327 w 9039327"/>
              <a:gd name="connsiteY2" fmla="*/ 13716000 h 13716000"/>
              <a:gd name="connsiteX3" fmla="*/ 0 w 9039327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39327" h="13716000">
                <a:moveTo>
                  <a:pt x="0" y="0"/>
                </a:moveTo>
                <a:lnTo>
                  <a:pt x="9039327" y="0"/>
                </a:lnTo>
                <a:lnTo>
                  <a:pt x="9039327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83384"/>
      </p:ext>
    </p:extLst>
  </p:cSld>
  <p:clrMapOvr>
    <a:masterClrMapping/>
  </p:clrMapOvr>
  <p:transition spd="slow" advClick="0" advTm="1000">
    <p:pu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A503112-5050-4113-A7CD-00729621A4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090787" y="3539611"/>
            <a:ext cx="6443612" cy="7629131"/>
          </a:xfrm>
          <a:custGeom>
            <a:avLst/>
            <a:gdLst>
              <a:gd name="connsiteX0" fmla="*/ 0 w 6443612"/>
              <a:gd name="connsiteY0" fmla="*/ 0 h 7285704"/>
              <a:gd name="connsiteX1" fmla="*/ 6443612 w 6443612"/>
              <a:gd name="connsiteY1" fmla="*/ 0 h 7285704"/>
              <a:gd name="connsiteX2" fmla="*/ 6443612 w 6443612"/>
              <a:gd name="connsiteY2" fmla="*/ 7285704 h 7285704"/>
              <a:gd name="connsiteX3" fmla="*/ 0 w 6443612"/>
              <a:gd name="connsiteY3" fmla="*/ 7285704 h 728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3612" h="7285704">
                <a:moveTo>
                  <a:pt x="0" y="0"/>
                </a:moveTo>
                <a:lnTo>
                  <a:pt x="6443612" y="0"/>
                </a:lnTo>
                <a:lnTo>
                  <a:pt x="6443612" y="7285704"/>
                </a:lnTo>
                <a:lnTo>
                  <a:pt x="0" y="72857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909741-355F-42B3-B8B0-6D6E728BCF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46786" y="0"/>
            <a:ext cx="8773859" cy="6489289"/>
          </a:xfrm>
          <a:custGeom>
            <a:avLst/>
            <a:gdLst>
              <a:gd name="connsiteX0" fmla="*/ 0 w 8773859"/>
              <a:gd name="connsiteY0" fmla="*/ 0 h 6489289"/>
              <a:gd name="connsiteX1" fmla="*/ 8773859 w 8773859"/>
              <a:gd name="connsiteY1" fmla="*/ 0 h 6489289"/>
              <a:gd name="connsiteX2" fmla="*/ 8773859 w 8773859"/>
              <a:gd name="connsiteY2" fmla="*/ 6489289 h 6489289"/>
              <a:gd name="connsiteX3" fmla="*/ 0 w 8773859"/>
              <a:gd name="connsiteY3" fmla="*/ 6489289 h 648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3859" h="6489289">
                <a:moveTo>
                  <a:pt x="0" y="0"/>
                </a:moveTo>
                <a:lnTo>
                  <a:pt x="8773859" y="0"/>
                </a:lnTo>
                <a:lnTo>
                  <a:pt x="8773859" y="6489289"/>
                </a:lnTo>
                <a:lnTo>
                  <a:pt x="0" y="64892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4C670D-A0B4-480B-8ECF-61FD8D1991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934039" y="1"/>
            <a:ext cx="6443610" cy="5338916"/>
          </a:xfrm>
          <a:custGeom>
            <a:avLst/>
            <a:gdLst>
              <a:gd name="connsiteX0" fmla="*/ 0 w 6443610"/>
              <a:gd name="connsiteY0" fmla="*/ 0 h 5338916"/>
              <a:gd name="connsiteX1" fmla="*/ 6443610 w 6443610"/>
              <a:gd name="connsiteY1" fmla="*/ 0 h 5338916"/>
              <a:gd name="connsiteX2" fmla="*/ 6443610 w 6443610"/>
              <a:gd name="connsiteY2" fmla="*/ 5338916 h 5338916"/>
              <a:gd name="connsiteX3" fmla="*/ 0 w 6443610"/>
              <a:gd name="connsiteY3" fmla="*/ 5338916 h 533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3610" h="5338916">
                <a:moveTo>
                  <a:pt x="0" y="0"/>
                </a:moveTo>
                <a:lnTo>
                  <a:pt x="6443610" y="0"/>
                </a:lnTo>
                <a:lnTo>
                  <a:pt x="6443610" y="5338916"/>
                </a:lnTo>
                <a:lnTo>
                  <a:pt x="0" y="53389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E22E497-718E-4D6B-B912-B19BC1FD7F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34039" y="5781368"/>
            <a:ext cx="6443610" cy="7934633"/>
          </a:xfrm>
          <a:custGeom>
            <a:avLst/>
            <a:gdLst>
              <a:gd name="connsiteX0" fmla="*/ 0 w 6443610"/>
              <a:gd name="connsiteY0" fmla="*/ 0 h 7934633"/>
              <a:gd name="connsiteX1" fmla="*/ 6443610 w 6443610"/>
              <a:gd name="connsiteY1" fmla="*/ 0 h 7934633"/>
              <a:gd name="connsiteX2" fmla="*/ 6443610 w 6443610"/>
              <a:gd name="connsiteY2" fmla="*/ 7934633 h 7934633"/>
              <a:gd name="connsiteX3" fmla="*/ 0 w 6443610"/>
              <a:gd name="connsiteY3" fmla="*/ 7934633 h 7934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3610" h="7934633">
                <a:moveTo>
                  <a:pt x="0" y="0"/>
                </a:moveTo>
                <a:lnTo>
                  <a:pt x="6443610" y="0"/>
                </a:lnTo>
                <a:lnTo>
                  <a:pt x="6443610" y="7934633"/>
                </a:lnTo>
                <a:lnTo>
                  <a:pt x="0" y="79346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534011"/>
      </p:ext>
    </p:extLst>
  </p:cSld>
  <p:clrMapOvr>
    <a:masterClrMapping/>
  </p:clrMapOvr>
  <p:transition spd="slow" advClick="0" advTm="1000">
    <p:pu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BB44D8-C515-4D73-AA49-65FA816D14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8213" y="5063659"/>
            <a:ext cx="7226270" cy="865234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997020"/>
      </p:ext>
    </p:extLst>
  </p:cSld>
  <p:clrMapOvr>
    <a:masterClrMapping/>
  </p:clrMapOvr>
  <p:transition spd="slow" advClick="0" advTm="1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D21865A-B3C8-46A5-8DC9-8342231ECE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636773"/>
            <a:ext cx="7138219" cy="7079226"/>
          </a:xfrm>
          <a:custGeom>
            <a:avLst/>
            <a:gdLst>
              <a:gd name="connsiteX0" fmla="*/ 0 w 7138219"/>
              <a:gd name="connsiteY0" fmla="*/ 0 h 7079226"/>
              <a:gd name="connsiteX1" fmla="*/ 7138219 w 7138219"/>
              <a:gd name="connsiteY1" fmla="*/ 0 h 7079226"/>
              <a:gd name="connsiteX2" fmla="*/ 7138219 w 7138219"/>
              <a:gd name="connsiteY2" fmla="*/ 7079226 h 7079226"/>
              <a:gd name="connsiteX3" fmla="*/ 0 w 7138219"/>
              <a:gd name="connsiteY3" fmla="*/ 7079226 h 707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38219" h="7079226">
                <a:moveTo>
                  <a:pt x="0" y="0"/>
                </a:moveTo>
                <a:lnTo>
                  <a:pt x="7138219" y="0"/>
                </a:lnTo>
                <a:lnTo>
                  <a:pt x="7138219" y="7079226"/>
                </a:lnTo>
                <a:lnTo>
                  <a:pt x="0" y="70792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01880"/>
      </p:ext>
    </p:extLst>
  </p:cSld>
  <p:clrMapOvr>
    <a:masterClrMapping/>
  </p:clrMapOvr>
  <p:transition spd="slow" advClick="0" advTm="1000">
    <p:push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A1F3B6C-90E4-4E11-BEF7-6AE326D49A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98402" y="0"/>
            <a:ext cx="10174061" cy="125650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32350"/>
      </p:ext>
    </p:extLst>
  </p:cSld>
  <p:clrMapOvr>
    <a:masterClrMapping/>
  </p:clrMapOvr>
  <p:transition spd="slow" advClick="0" advTm="1000">
    <p:pu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25D753-334D-4646-9CF9-B296AC351F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71215" y="-1"/>
            <a:ext cx="13606432" cy="8200103"/>
          </a:xfrm>
          <a:custGeom>
            <a:avLst/>
            <a:gdLst>
              <a:gd name="connsiteX0" fmla="*/ 0 w 13606432"/>
              <a:gd name="connsiteY0" fmla="*/ 0 h 8200103"/>
              <a:gd name="connsiteX1" fmla="*/ 13606432 w 13606432"/>
              <a:gd name="connsiteY1" fmla="*/ 0 h 8200103"/>
              <a:gd name="connsiteX2" fmla="*/ 13606432 w 13606432"/>
              <a:gd name="connsiteY2" fmla="*/ 8200103 h 8200103"/>
              <a:gd name="connsiteX3" fmla="*/ 0 w 13606432"/>
              <a:gd name="connsiteY3" fmla="*/ 8200103 h 820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06432" h="8200103">
                <a:moveTo>
                  <a:pt x="0" y="0"/>
                </a:moveTo>
                <a:lnTo>
                  <a:pt x="13606432" y="0"/>
                </a:lnTo>
                <a:lnTo>
                  <a:pt x="13606432" y="8200103"/>
                </a:lnTo>
                <a:lnTo>
                  <a:pt x="0" y="82001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633384"/>
      </p:ext>
    </p:extLst>
  </p:cSld>
  <p:clrMapOvr>
    <a:masterClrMapping/>
  </p:clrMapOvr>
  <p:transition spd="slow" advClick="0" advTm="1000">
    <p:pu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71287-5D5F-4FEC-9DA3-F0FD9F3DB9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00903" y="0"/>
            <a:ext cx="9776747" cy="1076801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58361"/>
      </p:ext>
    </p:extLst>
  </p:cSld>
  <p:clrMapOvr>
    <a:masterClrMapping/>
  </p:clrMapOvr>
  <p:transition spd="slow" advClick="0" advTm="1000">
    <p:pu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96022-7FE3-43ED-A95B-14279F1B4D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95455" y="4220954"/>
            <a:ext cx="8573356" cy="9495046"/>
          </a:xfrm>
          <a:custGeom>
            <a:avLst/>
            <a:gdLst>
              <a:gd name="connsiteX0" fmla="*/ 0 w 8573356"/>
              <a:gd name="connsiteY0" fmla="*/ 0 h 9495046"/>
              <a:gd name="connsiteX1" fmla="*/ 8573356 w 8573356"/>
              <a:gd name="connsiteY1" fmla="*/ 0 h 9495046"/>
              <a:gd name="connsiteX2" fmla="*/ 8573356 w 8573356"/>
              <a:gd name="connsiteY2" fmla="*/ 9495046 h 9495046"/>
              <a:gd name="connsiteX3" fmla="*/ 0 w 8573356"/>
              <a:gd name="connsiteY3" fmla="*/ 9495046 h 949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73356" h="9495046">
                <a:moveTo>
                  <a:pt x="0" y="0"/>
                </a:moveTo>
                <a:lnTo>
                  <a:pt x="8573356" y="0"/>
                </a:lnTo>
                <a:lnTo>
                  <a:pt x="8573356" y="9495046"/>
                </a:lnTo>
                <a:lnTo>
                  <a:pt x="0" y="94950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468807"/>
      </p:ext>
    </p:extLst>
  </p:cSld>
  <p:clrMapOvr>
    <a:masterClrMapping/>
  </p:clrMapOvr>
  <p:transition spd="slow" advClick="0" advTm="1000">
    <p:push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E6110F-E8EF-4AED-9D6C-909DDFEC0E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19536" y="5056772"/>
            <a:ext cx="7366191" cy="7530349"/>
          </a:xfrm>
          <a:custGeom>
            <a:avLst/>
            <a:gdLst>
              <a:gd name="connsiteX0" fmla="*/ 0 w 5713809"/>
              <a:gd name="connsiteY0" fmla="*/ 0 h 7530349"/>
              <a:gd name="connsiteX1" fmla="*/ 5713809 w 5713809"/>
              <a:gd name="connsiteY1" fmla="*/ 0 h 7530349"/>
              <a:gd name="connsiteX2" fmla="*/ 5713809 w 5713809"/>
              <a:gd name="connsiteY2" fmla="*/ 7530349 h 7530349"/>
              <a:gd name="connsiteX3" fmla="*/ 0 w 5713809"/>
              <a:gd name="connsiteY3" fmla="*/ 7530349 h 7530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3809" h="7530349">
                <a:moveTo>
                  <a:pt x="0" y="0"/>
                </a:moveTo>
                <a:lnTo>
                  <a:pt x="5713809" y="0"/>
                </a:lnTo>
                <a:lnTo>
                  <a:pt x="5713809" y="7530349"/>
                </a:lnTo>
                <a:lnTo>
                  <a:pt x="0" y="7530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894657"/>
      </p:ext>
    </p:extLst>
  </p:cSld>
  <p:clrMapOvr>
    <a:masterClrMapping/>
  </p:clrMapOvr>
  <p:transition spd="slow" advClick="0" advTm="1000">
    <p:push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0D62D49-54FE-456A-80D5-155EC12CD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1823" y="6430297"/>
            <a:ext cx="22475824" cy="7285703"/>
          </a:xfrm>
          <a:custGeom>
            <a:avLst/>
            <a:gdLst>
              <a:gd name="connsiteX0" fmla="*/ 0 w 22475824"/>
              <a:gd name="connsiteY0" fmla="*/ 0 h 7285703"/>
              <a:gd name="connsiteX1" fmla="*/ 22475824 w 22475824"/>
              <a:gd name="connsiteY1" fmla="*/ 0 h 7285703"/>
              <a:gd name="connsiteX2" fmla="*/ 22475824 w 22475824"/>
              <a:gd name="connsiteY2" fmla="*/ 7285703 h 7285703"/>
              <a:gd name="connsiteX3" fmla="*/ 0 w 22475824"/>
              <a:gd name="connsiteY3" fmla="*/ 7285703 h 7285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75824" h="7285703">
                <a:moveTo>
                  <a:pt x="0" y="0"/>
                </a:moveTo>
                <a:lnTo>
                  <a:pt x="22475824" y="0"/>
                </a:lnTo>
                <a:lnTo>
                  <a:pt x="22475824" y="7285703"/>
                </a:lnTo>
                <a:lnTo>
                  <a:pt x="0" y="72857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711752"/>
      </p:ext>
    </p:extLst>
  </p:cSld>
  <p:clrMapOvr>
    <a:masterClrMapping/>
  </p:clrMapOvr>
  <p:transition spd="slow" advClick="0" advTm="1000">
    <p:push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76BCFEA-D33A-469C-AF54-81C21ADCA6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042438"/>
      </p:ext>
    </p:extLst>
  </p:cSld>
  <p:clrMapOvr>
    <a:masterClrMapping/>
  </p:clrMapOvr>
  <p:transition spd="slow" advClick="0" advTm="1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E00AF0C-5233-479E-8DDC-BC1D3FB1F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39589" y="8687074"/>
            <a:ext cx="10007454" cy="5028926"/>
          </a:xfrm>
          <a:custGeom>
            <a:avLst/>
            <a:gdLst>
              <a:gd name="connsiteX0" fmla="*/ 0 w 10007454"/>
              <a:gd name="connsiteY0" fmla="*/ 0 h 5028926"/>
              <a:gd name="connsiteX1" fmla="*/ 10007454 w 10007454"/>
              <a:gd name="connsiteY1" fmla="*/ 0 h 5028926"/>
              <a:gd name="connsiteX2" fmla="*/ 10007454 w 10007454"/>
              <a:gd name="connsiteY2" fmla="*/ 5028926 h 5028926"/>
              <a:gd name="connsiteX3" fmla="*/ 0 w 10007454"/>
              <a:gd name="connsiteY3" fmla="*/ 5028926 h 502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7454" h="5028926">
                <a:moveTo>
                  <a:pt x="0" y="0"/>
                </a:moveTo>
                <a:lnTo>
                  <a:pt x="10007454" y="0"/>
                </a:lnTo>
                <a:lnTo>
                  <a:pt x="10007454" y="5028926"/>
                </a:lnTo>
                <a:lnTo>
                  <a:pt x="0" y="50289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868898"/>
      </p:ext>
    </p:extLst>
  </p:cSld>
  <p:clrMapOvr>
    <a:masterClrMapping/>
  </p:clrMapOvr>
  <p:transition spd="slow" advClick="0" advTm="1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97A9D6A-A9E7-473E-8A40-37AB893CA1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54270" y="1769807"/>
            <a:ext cx="8292772" cy="11946194"/>
          </a:xfrm>
          <a:custGeom>
            <a:avLst/>
            <a:gdLst>
              <a:gd name="connsiteX0" fmla="*/ 0 w 8583559"/>
              <a:gd name="connsiteY0" fmla="*/ 0 h 11625667"/>
              <a:gd name="connsiteX1" fmla="*/ 8583559 w 8583559"/>
              <a:gd name="connsiteY1" fmla="*/ 0 h 11625667"/>
              <a:gd name="connsiteX2" fmla="*/ 8583559 w 8583559"/>
              <a:gd name="connsiteY2" fmla="*/ 11625667 h 11625667"/>
              <a:gd name="connsiteX3" fmla="*/ 0 w 8583559"/>
              <a:gd name="connsiteY3" fmla="*/ 11625667 h 1162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3559" h="11625667">
                <a:moveTo>
                  <a:pt x="0" y="0"/>
                </a:moveTo>
                <a:lnTo>
                  <a:pt x="8583559" y="0"/>
                </a:lnTo>
                <a:lnTo>
                  <a:pt x="8583559" y="11625667"/>
                </a:lnTo>
                <a:lnTo>
                  <a:pt x="0" y="116256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DCF02EE-3119-4E89-9574-825F76C01A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5021" y="8524568"/>
            <a:ext cx="5835021" cy="5191431"/>
          </a:xfrm>
          <a:custGeom>
            <a:avLst/>
            <a:gdLst>
              <a:gd name="connsiteX0" fmla="*/ 0 w 5835021"/>
              <a:gd name="connsiteY0" fmla="*/ 0 h 4454013"/>
              <a:gd name="connsiteX1" fmla="*/ 5835021 w 5835021"/>
              <a:gd name="connsiteY1" fmla="*/ 0 h 4454013"/>
              <a:gd name="connsiteX2" fmla="*/ 5835021 w 5835021"/>
              <a:gd name="connsiteY2" fmla="*/ 4454013 h 4454013"/>
              <a:gd name="connsiteX3" fmla="*/ 0 w 5835021"/>
              <a:gd name="connsiteY3" fmla="*/ 4454013 h 44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5021" h="4454013">
                <a:moveTo>
                  <a:pt x="0" y="0"/>
                </a:moveTo>
                <a:lnTo>
                  <a:pt x="5835021" y="0"/>
                </a:lnTo>
                <a:lnTo>
                  <a:pt x="5835021" y="4454013"/>
                </a:lnTo>
                <a:lnTo>
                  <a:pt x="0" y="44540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61B0047-1830-42EC-A289-F10A36D9BB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8524568"/>
            <a:ext cx="5835021" cy="5191431"/>
          </a:xfrm>
          <a:custGeom>
            <a:avLst/>
            <a:gdLst>
              <a:gd name="connsiteX0" fmla="*/ 0 w 5835021"/>
              <a:gd name="connsiteY0" fmla="*/ 0 h 4454013"/>
              <a:gd name="connsiteX1" fmla="*/ 5835021 w 5835021"/>
              <a:gd name="connsiteY1" fmla="*/ 0 h 4454013"/>
              <a:gd name="connsiteX2" fmla="*/ 5835021 w 5835021"/>
              <a:gd name="connsiteY2" fmla="*/ 4454013 h 4454013"/>
              <a:gd name="connsiteX3" fmla="*/ 0 w 5835021"/>
              <a:gd name="connsiteY3" fmla="*/ 4454013 h 445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5021" h="4454013">
                <a:moveTo>
                  <a:pt x="0" y="0"/>
                </a:moveTo>
                <a:lnTo>
                  <a:pt x="5835021" y="0"/>
                </a:lnTo>
                <a:lnTo>
                  <a:pt x="5835021" y="4454013"/>
                </a:lnTo>
                <a:lnTo>
                  <a:pt x="0" y="44540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015029"/>
      </p:ext>
    </p:extLst>
  </p:cSld>
  <p:clrMapOvr>
    <a:masterClrMapping/>
  </p:clrMapOvr>
  <p:transition spd="slow" advClick="0" advTm="1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2F3D00F-7C69-431D-AB2A-60CCAC5AD5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524568"/>
            <a:ext cx="5835021" cy="5191431"/>
          </a:xfrm>
          <a:custGeom>
            <a:avLst/>
            <a:gdLst>
              <a:gd name="connsiteX0" fmla="*/ 0 w 5835021"/>
              <a:gd name="connsiteY0" fmla="*/ 0 h 5191431"/>
              <a:gd name="connsiteX1" fmla="*/ 5835021 w 5835021"/>
              <a:gd name="connsiteY1" fmla="*/ 0 h 5191431"/>
              <a:gd name="connsiteX2" fmla="*/ 5835021 w 5835021"/>
              <a:gd name="connsiteY2" fmla="*/ 5191431 h 5191431"/>
              <a:gd name="connsiteX3" fmla="*/ 0 w 5835021"/>
              <a:gd name="connsiteY3" fmla="*/ 5191431 h 519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5021" h="5191431">
                <a:moveTo>
                  <a:pt x="0" y="0"/>
                </a:moveTo>
                <a:lnTo>
                  <a:pt x="5835021" y="0"/>
                </a:lnTo>
                <a:lnTo>
                  <a:pt x="5835021" y="5191431"/>
                </a:lnTo>
                <a:lnTo>
                  <a:pt x="0" y="51914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18027D8-547A-41CA-A4C9-3BC523EB30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5021" y="8524568"/>
            <a:ext cx="5835021" cy="5191431"/>
          </a:xfrm>
          <a:custGeom>
            <a:avLst/>
            <a:gdLst>
              <a:gd name="connsiteX0" fmla="*/ 0 w 5835021"/>
              <a:gd name="connsiteY0" fmla="*/ 0 h 5191431"/>
              <a:gd name="connsiteX1" fmla="*/ 5835021 w 5835021"/>
              <a:gd name="connsiteY1" fmla="*/ 0 h 5191431"/>
              <a:gd name="connsiteX2" fmla="*/ 5835021 w 5835021"/>
              <a:gd name="connsiteY2" fmla="*/ 5191431 h 5191431"/>
              <a:gd name="connsiteX3" fmla="*/ 0 w 5835021"/>
              <a:gd name="connsiteY3" fmla="*/ 5191431 h 519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5021" h="5191431">
                <a:moveTo>
                  <a:pt x="0" y="0"/>
                </a:moveTo>
                <a:lnTo>
                  <a:pt x="5835021" y="0"/>
                </a:lnTo>
                <a:lnTo>
                  <a:pt x="5835021" y="5191431"/>
                </a:lnTo>
                <a:lnTo>
                  <a:pt x="0" y="51914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229AEE-064A-419F-AEFA-DB66ECFA09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70042" y="8524568"/>
            <a:ext cx="5835022" cy="5191431"/>
          </a:xfrm>
          <a:custGeom>
            <a:avLst/>
            <a:gdLst>
              <a:gd name="connsiteX0" fmla="*/ 0 w 5835022"/>
              <a:gd name="connsiteY0" fmla="*/ 0 h 5191431"/>
              <a:gd name="connsiteX1" fmla="*/ 5835022 w 5835022"/>
              <a:gd name="connsiteY1" fmla="*/ 0 h 5191431"/>
              <a:gd name="connsiteX2" fmla="*/ 5835022 w 5835022"/>
              <a:gd name="connsiteY2" fmla="*/ 5191431 h 5191431"/>
              <a:gd name="connsiteX3" fmla="*/ 0 w 5835022"/>
              <a:gd name="connsiteY3" fmla="*/ 5191431 h 519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5022" h="5191431">
                <a:moveTo>
                  <a:pt x="0" y="0"/>
                </a:moveTo>
                <a:lnTo>
                  <a:pt x="5835022" y="0"/>
                </a:lnTo>
                <a:lnTo>
                  <a:pt x="5835022" y="5191431"/>
                </a:lnTo>
                <a:lnTo>
                  <a:pt x="0" y="51914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3FA89DF-3C03-49BF-BBC5-D2EAFD327B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505064" y="8524568"/>
            <a:ext cx="5835020" cy="5191431"/>
          </a:xfrm>
          <a:custGeom>
            <a:avLst/>
            <a:gdLst>
              <a:gd name="connsiteX0" fmla="*/ 0 w 5835020"/>
              <a:gd name="connsiteY0" fmla="*/ 0 h 5191431"/>
              <a:gd name="connsiteX1" fmla="*/ 5835020 w 5835020"/>
              <a:gd name="connsiteY1" fmla="*/ 0 h 5191431"/>
              <a:gd name="connsiteX2" fmla="*/ 5835020 w 5835020"/>
              <a:gd name="connsiteY2" fmla="*/ 5191431 h 5191431"/>
              <a:gd name="connsiteX3" fmla="*/ 0 w 5835020"/>
              <a:gd name="connsiteY3" fmla="*/ 5191431 h 519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5020" h="5191431">
                <a:moveTo>
                  <a:pt x="0" y="0"/>
                </a:moveTo>
                <a:lnTo>
                  <a:pt x="5835020" y="0"/>
                </a:lnTo>
                <a:lnTo>
                  <a:pt x="5835020" y="5191431"/>
                </a:lnTo>
                <a:lnTo>
                  <a:pt x="0" y="519143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867093"/>
      </p:ext>
    </p:extLst>
  </p:cSld>
  <p:clrMapOvr>
    <a:masterClrMapping/>
  </p:clrMapOvr>
  <p:transition spd="slow" advClick="0" advTm="1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AA807AB-0BED-4589-AB51-DF0B8DFF68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10043" y="0"/>
            <a:ext cx="11267607" cy="11665407"/>
          </a:xfrm>
          <a:custGeom>
            <a:avLst/>
            <a:gdLst>
              <a:gd name="connsiteX0" fmla="*/ 0 w 11267607"/>
              <a:gd name="connsiteY0" fmla="*/ 0 h 13716000"/>
              <a:gd name="connsiteX1" fmla="*/ 11267607 w 11267607"/>
              <a:gd name="connsiteY1" fmla="*/ 0 h 13716000"/>
              <a:gd name="connsiteX2" fmla="*/ 11267607 w 11267607"/>
              <a:gd name="connsiteY2" fmla="*/ 13716000 h 13716000"/>
              <a:gd name="connsiteX3" fmla="*/ 0 w 11267607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67607" h="13716000">
                <a:moveTo>
                  <a:pt x="0" y="0"/>
                </a:moveTo>
                <a:lnTo>
                  <a:pt x="11267607" y="0"/>
                </a:lnTo>
                <a:lnTo>
                  <a:pt x="11267607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393722"/>
      </p:ext>
    </p:extLst>
  </p:cSld>
  <p:clrMapOvr>
    <a:masterClrMapping/>
  </p:clrMapOvr>
  <p:transition spd="slow" advClick="0" advTm="1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2DD2CAA-B540-4457-84A0-5D0B4A992A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10038" y="1676400"/>
            <a:ext cx="9483258" cy="12039600"/>
          </a:xfrm>
          <a:custGeom>
            <a:avLst/>
            <a:gdLst>
              <a:gd name="connsiteX0" fmla="*/ 0 w 9483258"/>
              <a:gd name="connsiteY0" fmla="*/ 0 h 12039600"/>
              <a:gd name="connsiteX1" fmla="*/ 9483258 w 9483258"/>
              <a:gd name="connsiteY1" fmla="*/ 0 h 12039600"/>
              <a:gd name="connsiteX2" fmla="*/ 9483258 w 9483258"/>
              <a:gd name="connsiteY2" fmla="*/ 12039600 h 12039600"/>
              <a:gd name="connsiteX3" fmla="*/ 0 w 9483258"/>
              <a:gd name="connsiteY3" fmla="*/ 12039600 h 1203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83258" h="12039600">
                <a:moveTo>
                  <a:pt x="0" y="0"/>
                </a:moveTo>
                <a:lnTo>
                  <a:pt x="9483258" y="0"/>
                </a:lnTo>
                <a:lnTo>
                  <a:pt x="9483258" y="12039600"/>
                </a:lnTo>
                <a:lnTo>
                  <a:pt x="0" y="1203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782674"/>
      </p:ext>
    </p:extLst>
  </p:cSld>
  <p:clrMapOvr>
    <a:masterClrMapping/>
  </p:clrMapOvr>
  <p:transition spd="slow" advClick="0" advTm="1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AA23A6-9539-48C9-998C-36C5030576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3257" y="5067301"/>
            <a:ext cx="6892543" cy="4724400"/>
          </a:xfrm>
          <a:custGeom>
            <a:avLst/>
            <a:gdLst>
              <a:gd name="connsiteX0" fmla="*/ 0 w 6892543"/>
              <a:gd name="connsiteY0" fmla="*/ 0 h 4724400"/>
              <a:gd name="connsiteX1" fmla="*/ 6892543 w 6892543"/>
              <a:gd name="connsiteY1" fmla="*/ 0 h 4724400"/>
              <a:gd name="connsiteX2" fmla="*/ 6892543 w 6892543"/>
              <a:gd name="connsiteY2" fmla="*/ 4724400 h 4724400"/>
              <a:gd name="connsiteX3" fmla="*/ 0 w 6892543"/>
              <a:gd name="connsiteY3" fmla="*/ 4724400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2543" h="4724400">
                <a:moveTo>
                  <a:pt x="0" y="0"/>
                </a:moveTo>
                <a:lnTo>
                  <a:pt x="6892543" y="0"/>
                </a:lnTo>
                <a:lnTo>
                  <a:pt x="6892543" y="4724400"/>
                </a:lnTo>
                <a:lnTo>
                  <a:pt x="0" y="4724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FE34240-C1A8-4D8B-8D23-80D51E4AE3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42554" y="5067301"/>
            <a:ext cx="6892543" cy="4724400"/>
          </a:xfrm>
          <a:custGeom>
            <a:avLst/>
            <a:gdLst>
              <a:gd name="connsiteX0" fmla="*/ 0 w 6892543"/>
              <a:gd name="connsiteY0" fmla="*/ 0 h 4724400"/>
              <a:gd name="connsiteX1" fmla="*/ 6892543 w 6892543"/>
              <a:gd name="connsiteY1" fmla="*/ 0 h 4724400"/>
              <a:gd name="connsiteX2" fmla="*/ 6892543 w 6892543"/>
              <a:gd name="connsiteY2" fmla="*/ 4724400 h 4724400"/>
              <a:gd name="connsiteX3" fmla="*/ 0 w 6892543"/>
              <a:gd name="connsiteY3" fmla="*/ 4724400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2543" h="4724400">
                <a:moveTo>
                  <a:pt x="0" y="0"/>
                </a:moveTo>
                <a:lnTo>
                  <a:pt x="6892543" y="0"/>
                </a:lnTo>
                <a:lnTo>
                  <a:pt x="6892543" y="4724400"/>
                </a:lnTo>
                <a:lnTo>
                  <a:pt x="0" y="4724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310D46-1CD8-419F-A2FC-AAC8C95AE7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071850" y="5067301"/>
            <a:ext cx="6892542" cy="4724400"/>
          </a:xfrm>
          <a:custGeom>
            <a:avLst/>
            <a:gdLst>
              <a:gd name="connsiteX0" fmla="*/ 0 w 6892542"/>
              <a:gd name="connsiteY0" fmla="*/ 0 h 4724400"/>
              <a:gd name="connsiteX1" fmla="*/ 6892542 w 6892542"/>
              <a:gd name="connsiteY1" fmla="*/ 0 h 4724400"/>
              <a:gd name="connsiteX2" fmla="*/ 6892542 w 6892542"/>
              <a:gd name="connsiteY2" fmla="*/ 4724400 h 4724400"/>
              <a:gd name="connsiteX3" fmla="*/ 0 w 6892542"/>
              <a:gd name="connsiteY3" fmla="*/ 4724400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2542" h="4724400">
                <a:moveTo>
                  <a:pt x="0" y="0"/>
                </a:moveTo>
                <a:lnTo>
                  <a:pt x="6892542" y="0"/>
                </a:lnTo>
                <a:lnTo>
                  <a:pt x="6892542" y="4724400"/>
                </a:lnTo>
                <a:lnTo>
                  <a:pt x="0" y="4724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563131"/>
      </p:ext>
    </p:extLst>
  </p:cSld>
  <p:clrMapOvr>
    <a:masterClrMapping/>
  </p:clrMapOvr>
  <p:transition spd="slow" advClick="0" advTm="1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96" r:id="rId29"/>
    <p:sldLayoutId id="2147483797" r:id="rId30"/>
    <p:sldLayoutId id="2147483798" r:id="rId31"/>
    <p:sldLayoutId id="2147483801" r:id="rId32"/>
    <p:sldLayoutId id="2147483803" r:id="rId33"/>
    <p:sldLayoutId id="2147483805" r:id="rId34"/>
    <p:sldLayoutId id="2147483794" r:id="rId35"/>
    <p:sldLayoutId id="2147483795" r:id="rId36"/>
  </p:sldLayoutIdLst>
  <p:transition spd="slow" advClick="0" advTm="1000">
    <p:push/>
  </p:transition>
  <p:hf hdr="0" ft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600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charset="0"/>
        <a:buChar char="•"/>
        <a:defRPr lang="en-US" sz="48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lang="en-US" sz="40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2pPr>
      <a:lvl3pPr marL="22844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lang="en-US" sz="36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lang="en-US" sz="32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lang="en-US" sz="32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778B8D-5E44-DADF-1C86-EF60BA890C79}"/>
              </a:ext>
            </a:extLst>
          </p:cNvPr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05194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D58861-A961-46B2-9994-85429DE78576}"/>
              </a:ext>
            </a:extLst>
          </p:cNvPr>
          <p:cNvSpPr txBox="1"/>
          <p:nvPr/>
        </p:nvSpPr>
        <p:spPr>
          <a:xfrm>
            <a:off x="11365601" y="10761885"/>
            <a:ext cx="10108052" cy="1903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PowerPoint presentation</a:t>
            </a:r>
            <a:r>
              <a:rPr lang="en-US" sz="27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experience energetically pursue extensive platforms for resource leveling development.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02C2E30-DF5A-4235-876F-0CDDD72E878D}"/>
              </a:ext>
            </a:extLst>
          </p:cNvPr>
          <p:cNvSpPr txBox="1"/>
          <p:nvPr/>
        </p:nvSpPr>
        <p:spPr>
          <a:xfrm>
            <a:off x="569848" y="3244611"/>
            <a:ext cx="1266655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rPr>
              <a:t>Template</a:t>
            </a:r>
            <a:r>
              <a:rPr lang="en-US" sz="200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 </a:t>
            </a:r>
            <a:r>
              <a:rPr lang="en-US" sz="20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Slides</a:t>
            </a:r>
            <a:endParaRPr lang="ru-RU" sz="20000" dirty="0">
              <a:solidFill>
                <a:schemeClr val="bg1"/>
              </a:solidFill>
              <a:latin typeface="+mj-lt"/>
              <a:cs typeface="Poppins ExtraBold" panose="00000900000000000000" pitchFamily="2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ADCC609-755C-4D7F-B897-D19FD45EF50F}"/>
              </a:ext>
            </a:extLst>
          </p:cNvPr>
          <p:cNvSpPr/>
          <p:nvPr/>
        </p:nvSpPr>
        <p:spPr>
          <a:xfrm>
            <a:off x="14334001" y="6236840"/>
            <a:ext cx="4160476" cy="416047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9BF033F-1E77-489A-8911-2B0B33B745A2}"/>
              </a:ext>
            </a:extLst>
          </p:cNvPr>
          <p:cNvCxnSpPr>
            <a:cxnSpLocks/>
          </p:cNvCxnSpPr>
          <p:nvPr/>
        </p:nvCxnSpPr>
        <p:spPr>
          <a:xfrm>
            <a:off x="10471360" y="9946959"/>
            <a:ext cx="11904788" cy="0"/>
          </a:xfrm>
          <a:prstGeom prst="line">
            <a:avLst/>
          </a:prstGeom>
          <a:ln w="152400">
            <a:solidFill>
              <a:srgbClr val="FFB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05C5152-86F0-4E60-80F4-E70C453C7236}"/>
              </a:ext>
            </a:extLst>
          </p:cNvPr>
          <p:cNvGrpSpPr/>
          <p:nvPr/>
        </p:nvGrpSpPr>
        <p:grpSpPr>
          <a:xfrm>
            <a:off x="869441" y="12254647"/>
            <a:ext cx="2758664" cy="562029"/>
            <a:chOff x="810446" y="11984827"/>
            <a:chExt cx="4083051" cy="83185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ED56EFB-BF84-4EE4-BD42-445ECC17E77D}"/>
                </a:ext>
              </a:extLst>
            </p:cNvPr>
            <p:cNvSpPr/>
            <p:nvPr/>
          </p:nvSpPr>
          <p:spPr>
            <a:xfrm>
              <a:off x="810446" y="11984827"/>
              <a:ext cx="831850" cy="831850"/>
            </a:xfrm>
            <a:prstGeom prst="rect">
              <a:avLst/>
            </a:prstGeom>
            <a:noFill/>
            <a:ln w="152400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C8D4ECF-EE52-41A9-B64E-4DDDCD4ADC5D}"/>
                </a:ext>
              </a:extLst>
            </p:cNvPr>
            <p:cNvSpPr/>
            <p:nvPr/>
          </p:nvSpPr>
          <p:spPr>
            <a:xfrm>
              <a:off x="2436047" y="11984827"/>
              <a:ext cx="831850" cy="831850"/>
            </a:xfrm>
            <a:prstGeom prst="rect">
              <a:avLst/>
            </a:prstGeom>
            <a:noFill/>
            <a:ln w="15240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B657411-D551-4FB5-9843-9B442D84F48E}"/>
                </a:ext>
              </a:extLst>
            </p:cNvPr>
            <p:cNvSpPr/>
            <p:nvPr/>
          </p:nvSpPr>
          <p:spPr>
            <a:xfrm>
              <a:off x="4061647" y="11984827"/>
              <a:ext cx="831850" cy="831850"/>
            </a:xfrm>
            <a:prstGeom prst="rect">
              <a:avLst/>
            </a:prstGeom>
            <a:noFill/>
            <a:ln w="15240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7" name="Freeform 5">
            <a:extLst>
              <a:ext uri="{FF2B5EF4-FFF2-40B4-BE49-F238E27FC236}">
                <a16:creationId xmlns:a16="http://schemas.microsoft.com/office/drawing/2014/main" id="{1F87BBB4-B69C-48D5-A509-7ED21DFE00E1}"/>
              </a:ext>
            </a:extLst>
          </p:cNvPr>
          <p:cNvSpPr>
            <a:spLocks noEditPoints="1"/>
          </p:cNvSpPr>
          <p:nvPr/>
        </p:nvSpPr>
        <p:spPr bwMode="auto">
          <a:xfrm>
            <a:off x="15607750" y="7675684"/>
            <a:ext cx="1612978" cy="1282788"/>
          </a:xfrm>
          <a:custGeom>
            <a:avLst/>
            <a:gdLst>
              <a:gd name="T0" fmla="*/ 552 w 552"/>
              <a:gd name="T1" fmla="*/ 0 h 439"/>
              <a:gd name="T2" fmla="*/ 552 w 552"/>
              <a:gd name="T3" fmla="*/ 358 h 439"/>
              <a:gd name="T4" fmla="*/ 296 w 552"/>
              <a:gd name="T5" fmla="*/ 358 h 439"/>
              <a:gd name="T6" fmla="*/ 296 w 552"/>
              <a:gd name="T7" fmla="*/ 399 h 439"/>
              <a:gd name="T8" fmla="*/ 396 w 552"/>
              <a:gd name="T9" fmla="*/ 399 h 439"/>
              <a:gd name="T10" fmla="*/ 396 w 552"/>
              <a:gd name="T11" fmla="*/ 439 h 439"/>
              <a:gd name="T12" fmla="*/ 156 w 552"/>
              <a:gd name="T13" fmla="*/ 439 h 439"/>
              <a:gd name="T14" fmla="*/ 156 w 552"/>
              <a:gd name="T15" fmla="*/ 399 h 439"/>
              <a:gd name="T16" fmla="*/ 256 w 552"/>
              <a:gd name="T17" fmla="*/ 399 h 439"/>
              <a:gd name="T18" fmla="*/ 256 w 552"/>
              <a:gd name="T19" fmla="*/ 358 h 439"/>
              <a:gd name="T20" fmla="*/ 0 w 552"/>
              <a:gd name="T21" fmla="*/ 358 h 439"/>
              <a:gd name="T22" fmla="*/ 0 w 552"/>
              <a:gd name="T23" fmla="*/ 0 h 439"/>
              <a:gd name="T24" fmla="*/ 552 w 552"/>
              <a:gd name="T25" fmla="*/ 0 h 439"/>
              <a:gd name="T26" fmla="*/ 38 w 552"/>
              <a:gd name="T27" fmla="*/ 320 h 439"/>
              <a:gd name="T28" fmla="*/ 514 w 552"/>
              <a:gd name="T29" fmla="*/ 320 h 439"/>
              <a:gd name="T30" fmla="*/ 514 w 552"/>
              <a:gd name="T31" fmla="*/ 40 h 439"/>
              <a:gd name="T32" fmla="*/ 38 w 552"/>
              <a:gd name="T33" fmla="*/ 40 h 439"/>
              <a:gd name="T34" fmla="*/ 38 w 552"/>
              <a:gd name="T35" fmla="*/ 3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52" h="439">
                <a:moveTo>
                  <a:pt x="552" y="0"/>
                </a:moveTo>
                <a:lnTo>
                  <a:pt x="552" y="358"/>
                </a:lnTo>
                <a:lnTo>
                  <a:pt x="296" y="358"/>
                </a:lnTo>
                <a:lnTo>
                  <a:pt x="296" y="399"/>
                </a:lnTo>
                <a:lnTo>
                  <a:pt x="396" y="399"/>
                </a:lnTo>
                <a:lnTo>
                  <a:pt x="396" y="439"/>
                </a:lnTo>
                <a:lnTo>
                  <a:pt x="156" y="439"/>
                </a:lnTo>
                <a:lnTo>
                  <a:pt x="156" y="399"/>
                </a:lnTo>
                <a:lnTo>
                  <a:pt x="256" y="399"/>
                </a:lnTo>
                <a:lnTo>
                  <a:pt x="256" y="358"/>
                </a:lnTo>
                <a:lnTo>
                  <a:pt x="0" y="358"/>
                </a:lnTo>
                <a:lnTo>
                  <a:pt x="0" y="0"/>
                </a:lnTo>
                <a:lnTo>
                  <a:pt x="552" y="0"/>
                </a:lnTo>
                <a:close/>
                <a:moveTo>
                  <a:pt x="38" y="320"/>
                </a:moveTo>
                <a:lnTo>
                  <a:pt x="514" y="320"/>
                </a:lnTo>
                <a:lnTo>
                  <a:pt x="514" y="40"/>
                </a:lnTo>
                <a:lnTo>
                  <a:pt x="38" y="40"/>
                </a:lnTo>
                <a:lnTo>
                  <a:pt x="38" y="3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5FFA2F-6484-EE13-A24D-D68605170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73" y="1324870"/>
            <a:ext cx="8416150" cy="1020417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32774076-7B6F-4F2F-9705-CD550BE447A7}"/>
              </a:ext>
            </a:extLst>
          </p:cNvPr>
          <p:cNvSpPr/>
          <p:nvPr/>
        </p:nvSpPr>
        <p:spPr>
          <a:xfrm>
            <a:off x="0" y="9026012"/>
            <a:ext cx="24377650" cy="4689987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Picture Placeholder 103">
            <a:extLst>
              <a:ext uri="{FF2B5EF4-FFF2-40B4-BE49-F238E27FC236}">
                <a16:creationId xmlns:a16="http://schemas.microsoft.com/office/drawing/2014/main" id="{DCDC095C-5F67-423A-BDEF-9DCFC54D5F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6" name="Picture Placeholder 105">
            <a:extLst>
              <a:ext uri="{FF2B5EF4-FFF2-40B4-BE49-F238E27FC236}">
                <a16:creationId xmlns:a16="http://schemas.microsoft.com/office/drawing/2014/main" id="{68963BA4-FD21-4FE3-AADB-2C2DBA5C22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8" name="Picture Placeholder 107">
            <a:extLst>
              <a:ext uri="{FF2B5EF4-FFF2-40B4-BE49-F238E27FC236}">
                <a16:creationId xmlns:a16="http://schemas.microsoft.com/office/drawing/2014/main" id="{29BE7D29-ADD0-48A1-BF16-2A1A79722F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0" name="Picture Placeholder 109">
            <a:extLst>
              <a:ext uri="{FF2B5EF4-FFF2-40B4-BE49-F238E27FC236}">
                <a16:creationId xmlns:a16="http://schemas.microsoft.com/office/drawing/2014/main" id="{2F777672-8C44-45B9-88FF-0955815A08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3E04BC-2C7C-472E-B831-D19A14A1D394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9538516-906F-42B9-A35F-23292F1B7943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EA208E6-A55D-4B03-9125-BC12373C4033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61F743-8444-4FE3-B8A8-63A8967EBFAE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CFD27CA-D7FB-41BC-95FC-67D5C87DCDD4}"/>
              </a:ext>
            </a:extLst>
          </p:cNvPr>
          <p:cNvGrpSpPr/>
          <p:nvPr/>
        </p:nvGrpSpPr>
        <p:grpSpPr>
          <a:xfrm>
            <a:off x="5173766" y="778602"/>
            <a:ext cx="14030119" cy="2261418"/>
            <a:chOff x="5173766" y="808099"/>
            <a:chExt cx="14030119" cy="226141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250022-5290-41A6-ABB5-D36E3DF37BC5}"/>
                </a:ext>
              </a:extLst>
            </p:cNvPr>
            <p:cNvSpPr txBox="1"/>
            <p:nvPr/>
          </p:nvSpPr>
          <p:spPr>
            <a:xfrm>
              <a:off x="5173766" y="1592189"/>
              <a:ext cx="1403011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College</a:t>
              </a:r>
              <a: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History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108B590-5032-4028-BAF3-6F4560431A3C}"/>
                </a:ext>
              </a:extLst>
            </p:cNvPr>
            <p:cNvSpPr txBox="1"/>
            <p:nvPr/>
          </p:nvSpPr>
          <p:spPr>
            <a:xfrm>
              <a:off x="8110538" y="808099"/>
              <a:ext cx="8156575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D10915D-FEC4-4765-81B7-900F2C3F38C2}"/>
              </a:ext>
            </a:extLst>
          </p:cNvPr>
          <p:cNvSpPr txBox="1"/>
          <p:nvPr/>
        </p:nvSpPr>
        <p:spPr>
          <a:xfrm>
            <a:off x="1137824" y="10341148"/>
            <a:ext cx="4442977" cy="2447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8A8F5A-62DE-4E78-86DF-49BEBD7468CD}"/>
              </a:ext>
            </a:extLst>
          </p:cNvPr>
          <p:cNvSpPr txBox="1"/>
          <p:nvPr/>
        </p:nvSpPr>
        <p:spPr>
          <a:xfrm>
            <a:off x="6994669" y="10341148"/>
            <a:ext cx="4442977" cy="2447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F2EA3D-39C9-4CDB-AC83-D6A7C81459C3}"/>
              </a:ext>
            </a:extLst>
          </p:cNvPr>
          <p:cNvSpPr txBox="1"/>
          <p:nvPr/>
        </p:nvSpPr>
        <p:spPr>
          <a:xfrm>
            <a:off x="12851514" y="10341148"/>
            <a:ext cx="4442977" cy="2447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E0D465-7022-4C49-BC45-DF62A2B1AE89}"/>
              </a:ext>
            </a:extLst>
          </p:cNvPr>
          <p:cNvSpPr txBox="1"/>
          <p:nvPr/>
        </p:nvSpPr>
        <p:spPr>
          <a:xfrm>
            <a:off x="18708359" y="10341148"/>
            <a:ext cx="4442977" cy="2447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1CE099E-E419-4422-A46A-3C2E9DC03D09}"/>
              </a:ext>
            </a:extLst>
          </p:cNvPr>
          <p:cNvGrpSpPr/>
          <p:nvPr/>
        </p:nvGrpSpPr>
        <p:grpSpPr>
          <a:xfrm rot="5400000">
            <a:off x="2774611" y="8474090"/>
            <a:ext cx="1169403" cy="1169402"/>
            <a:chOff x="4363954" y="1533832"/>
            <a:chExt cx="2412350" cy="241234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99F1713-656E-4263-BBF1-642934DD7543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43A098BF-F19C-4792-9EE0-C09B4C208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2300AB-E915-4927-BB2C-005625EB138D}"/>
              </a:ext>
            </a:extLst>
          </p:cNvPr>
          <p:cNvGrpSpPr/>
          <p:nvPr/>
        </p:nvGrpSpPr>
        <p:grpSpPr>
          <a:xfrm rot="5400000">
            <a:off x="8631456" y="8474091"/>
            <a:ext cx="1169403" cy="1169402"/>
            <a:chOff x="4363954" y="1533832"/>
            <a:chExt cx="2412350" cy="241234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F2410AC3-A767-4973-A243-E0CC521499C2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0F80762C-136A-41D0-A32C-810CD6C48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1E5DA85-296B-4AE9-9DBA-0F33ED1FCD04}"/>
              </a:ext>
            </a:extLst>
          </p:cNvPr>
          <p:cNvGrpSpPr/>
          <p:nvPr/>
        </p:nvGrpSpPr>
        <p:grpSpPr>
          <a:xfrm rot="5400000">
            <a:off x="14488301" y="8474092"/>
            <a:ext cx="1169403" cy="1169402"/>
            <a:chOff x="4363954" y="1533832"/>
            <a:chExt cx="2412350" cy="2412348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3FE98951-CF06-4ACA-9416-110D0520B8A1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54294627-B95C-4978-B3EC-3AAFC4A7C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2E3D212-922C-4D03-91DC-154007DD2673}"/>
              </a:ext>
            </a:extLst>
          </p:cNvPr>
          <p:cNvGrpSpPr/>
          <p:nvPr/>
        </p:nvGrpSpPr>
        <p:grpSpPr>
          <a:xfrm rot="5400000">
            <a:off x="20345146" y="8474093"/>
            <a:ext cx="1169403" cy="1169402"/>
            <a:chOff x="4363954" y="1533832"/>
            <a:chExt cx="2412350" cy="2412348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01847EC7-9280-4088-A283-63947F54B07D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D7629BBD-7FBA-4A61-A014-7F9782217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1B4E27-1C7F-4323-817C-413E72E426B1}"/>
              </a:ext>
            </a:extLst>
          </p:cNvPr>
          <p:cNvGrpSpPr/>
          <p:nvPr/>
        </p:nvGrpSpPr>
        <p:grpSpPr>
          <a:xfrm>
            <a:off x="861437" y="3888975"/>
            <a:ext cx="4371539" cy="1248059"/>
            <a:chOff x="2035175" y="3888975"/>
            <a:chExt cx="4371539" cy="124805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D93E5336-07C1-4911-89EF-BD860058E682}"/>
                </a:ext>
              </a:extLst>
            </p:cNvPr>
            <p:cNvSpPr/>
            <p:nvPr/>
          </p:nvSpPr>
          <p:spPr>
            <a:xfrm>
              <a:off x="2035175" y="3888975"/>
              <a:ext cx="4371539" cy="12480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0C1B289-253E-4701-B9D2-8AD7A6EC68AA}"/>
                </a:ext>
              </a:extLst>
            </p:cNvPr>
            <p:cNvSpPr txBox="1"/>
            <p:nvPr/>
          </p:nvSpPr>
          <p:spPr>
            <a:xfrm>
              <a:off x="2035175" y="4200226"/>
              <a:ext cx="4371539" cy="62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ru-RU" sz="2700" dirty="0">
                  <a:solidFill>
                    <a:schemeClr val="accent2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2010 - 2011</a:t>
              </a:r>
              <a:endParaRPr lang="en-US" sz="2700" dirty="0">
                <a:solidFill>
                  <a:schemeClr val="accent2"/>
                </a:solidFill>
                <a:latin typeface="+mn-lt"/>
                <a:cs typeface="Poppins Light" panose="000004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DFB27E7-3979-4084-903A-90E28C46D937}"/>
              </a:ext>
            </a:extLst>
          </p:cNvPr>
          <p:cNvGrpSpPr/>
          <p:nvPr/>
        </p:nvGrpSpPr>
        <p:grpSpPr>
          <a:xfrm>
            <a:off x="6955850" y="3888975"/>
            <a:ext cx="4371539" cy="1248059"/>
            <a:chOff x="7370908" y="3888975"/>
            <a:chExt cx="4371539" cy="1248059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36F03684-B963-48E6-B8E6-CA28F231C328}"/>
                </a:ext>
              </a:extLst>
            </p:cNvPr>
            <p:cNvSpPr/>
            <p:nvPr/>
          </p:nvSpPr>
          <p:spPr>
            <a:xfrm>
              <a:off x="7370908" y="3888975"/>
              <a:ext cx="4371539" cy="12480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D11E222-971D-4558-B2D2-EDD23C11E7AE}"/>
                </a:ext>
              </a:extLst>
            </p:cNvPr>
            <p:cNvSpPr txBox="1"/>
            <p:nvPr/>
          </p:nvSpPr>
          <p:spPr>
            <a:xfrm>
              <a:off x="7370908" y="4200226"/>
              <a:ext cx="4371539" cy="62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ru-RU" sz="2700" dirty="0">
                  <a:solidFill>
                    <a:schemeClr val="accent2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2012 - 2014</a:t>
              </a:r>
              <a:endParaRPr lang="en-US" sz="2700" dirty="0">
                <a:solidFill>
                  <a:schemeClr val="accent2"/>
                </a:solidFill>
                <a:latin typeface="+mn-lt"/>
                <a:cs typeface="Poppins Light" panose="00000400000000000000" pitchFamily="2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73B6D7D-CEB6-4ECD-8CF3-21CF5897EE55}"/>
              </a:ext>
            </a:extLst>
          </p:cNvPr>
          <p:cNvGrpSpPr/>
          <p:nvPr/>
        </p:nvGrpSpPr>
        <p:grpSpPr>
          <a:xfrm>
            <a:off x="13050263" y="3888975"/>
            <a:ext cx="4371539" cy="1248059"/>
            <a:chOff x="12706641" y="3888975"/>
            <a:chExt cx="4371539" cy="1248059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BEE7F067-A587-43CA-BE7E-7C8AA1A385E2}"/>
                </a:ext>
              </a:extLst>
            </p:cNvPr>
            <p:cNvSpPr/>
            <p:nvPr/>
          </p:nvSpPr>
          <p:spPr>
            <a:xfrm>
              <a:off x="12706641" y="3888975"/>
              <a:ext cx="4371539" cy="12480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D0BD558-F7C1-4498-9E7E-E125710AEEFC}"/>
                </a:ext>
              </a:extLst>
            </p:cNvPr>
            <p:cNvSpPr txBox="1"/>
            <p:nvPr/>
          </p:nvSpPr>
          <p:spPr>
            <a:xfrm>
              <a:off x="12706641" y="4200226"/>
              <a:ext cx="4371539" cy="62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ru-RU" sz="2700" dirty="0">
                  <a:solidFill>
                    <a:schemeClr val="accent2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2015 - 2017</a:t>
              </a:r>
              <a:endParaRPr lang="en-US" sz="2700" dirty="0">
                <a:solidFill>
                  <a:schemeClr val="accent2"/>
                </a:solidFill>
                <a:latin typeface="+mn-lt"/>
                <a:cs typeface="Poppins Light" panose="00000400000000000000" pitchFamily="2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01B7F0B-0058-4A84-9802-82E8733EDF43}"/>
              </a:ext>
            </a:extLst>
          </p:cNvPr>
          <p:cNvGrpSpPr/>
          <p:nvPr/>
        </p:nvGrpSpPr>
        <p:grpSpPr>
          <a:xfrm>
            <a:off x="19144675" y="3888975"/>
            <a:ext cx="4371539" cy="1248059"/>
            <a:chOff x="18042374" y="3888975"/>
            <a:chExt cx="4371539" cy="1248059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189AF97D-371A-4D06-BA68-A3F0E1FE5824}"/>
                </a:ext>
              </a:extLst>
            </p:cNvPr>
            <p:cNvSpPr/>
            <p:nvPr/>
          </p:nvSpPr>
          <p:spPr>
            <a:xfrm>
              <a:off x="18042374" y="3888975"/>
              <a:ext cx="4371539" cy="12480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FBC3A0A-3A14-4062-9DDE-D586DCE22020}"/>
                </a:ext>
              </a:extLst>
            </p:cNvPr>
            <p:cNvSpPr txBox="1"/>
            <p:nvPr/>
          </p:nvSpPr>
          <p:spPr>
            <a:xfrm>
              <a:off x="18042374" y="4200226"/>
              <a:ext cx="4371539" cy="62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ru-RU" sz="2700" dirty="0">
                  <a:solidFill>
                    <a:schemeClr val="accent2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2018 - 2021</a:t>
              </a:r>
              <a:endParaRPr lang="en-US" sz="2700" dirty="0">
                <a:solidFill>
                  <a:schemeClr val="accent2"/>
                </a:solidFill>
                <a:latin typeface="+mn-lt"/>
                <a:cs typeface="Poppins Light" panose="00000400000000000000" pitchFamily="2" charset="0"/>
              </a:endParaRPr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D188801A-D6B9-4089-AFF1-BC889404A7F2}"/>
              </a:ext>
            </a:extLst>
          </p:cNvPr>
          <p:cNvSpPr/>
          <p:nvPr/>
        </p:nvSpPr>
        <p:spPr>
          <a:xfrm>
            <a:off x="2819312" y="13456249"/>
            <a:ext cx="1080000" cy="259751"/>
          </a:xfrm>
          <a:prstGeom prst="rect">
            <a:avLst/>
          </a:prstGeom>
          <a:solidFill>
            <a:schemeClr val="accent2"/>
          </a:solidFill>
          <a:ln>
            <a:solidFill>
              <a:srgbClr val="FFB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2A85D554-94F3-42A7-9BAB-59C44994B19E}"/>
              </a:ext>
            </a:extLst>
          </p:cNvPr>
          <p:cNvSpPr/>
          <p:nvPr/>
        </p:nvSpPr>
        <p:spPr>
          <a:xfrm>
            <a:off x="8676157" y="13456249"/>
            <a:ext cx="1080000" cy="259751"/>
          </a:xfrm>
          <a:prstGeom prst="rect">
            <a:avLst/>
          </a:prstGeom>
          <a:solidFill>
            <a:schemeClr val="accent2"/>
          </a:solidFill>
          <a:ln>
            <a:solidFill>
              <a:srgbClr val="FFB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75414C0-DC51-46C9-BB65-771B2207C360}"/>
              </a:ext>
            </a:extLst>
          </p:cNvPr>
          <p:cNvSpPr/>
          <p:nvPr/>
        </p:nvSpPr>
        <p:spPr>
          <a:xfrm>
            <a:off x="14533002" y="13456249"/>
            <a:ext cx="1080000" cy="259751"/>
          </a:xfrm>
          <a:prstGeom prst="rect">
            <a:avLst/>
          </a:prstGeom>
          <a:solidFill>
            <a:schemeClr val="accent2"/>
          </a:solidFill>
          <a:ln>
            <a:solidFill>
              <a:srgbClr val="FFB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23E6BC9-BED8-4BB6-83D2-D733DAC975D3}"/>
              </a:ext>
            </a:extLst>
          </p:cNvPr>
          <p:cNvSpPr/>
          <p:nvPr/>
        </p:nvSpPr>
        <p:spPr>
          <a:xfrm>
            <a:off x="20389847" y="13456249"/>
            <a:ext cx="1080000" cy="259751"/>
          </a:xfrm>
          <a:prstGeom prst="rect">
            <a:avLst/>
          </a:prstGeom>
          <a:solidFill>
            <a:schemeClr val="accent2"/>
          </a:solidFill>
          <a:ln>
            <a:solidFill>
              <a:srgbClr val="FFB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217378"/>
      </p:ext>
    </p:extLst>
  </p:cSld>
  <p:clrMapOvr>
    <a:masterClrMapping/>
  </p:clrMapOvr>
  <p:transition spd="slow" advClick="0" advTm="1000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9051908-EA07-4E09-98CB-724D4ECC49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608B74F-6630-4B6A-974E-DC718CEC2C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23C0BC7-0889-4B21-9C4E-BEED02D15E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FAC913-8C7B-4E29-9CC1-26E7F5A794D4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6BC6764-38A6-43C5-8258-153E7ECDEB5F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516FBE5-6552-422C-B0BC-86E9A02CBF54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3F70DB4-7D5F-41E1-A644-188871BA5E36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16C2E7-CCCB-4051-A5A2-A1ED92BB0A17}"/>
              </a:ext>
            </a:extLst>
          </p:cNvPr>
          <p:cNvGrpSpPr/>
          <p:nvPr/>
        </p:nvGrpSpPr>
        <p:grpSpPr>
          <a:xfrm>
            <a:off x="1206707" y="1937933"/>
            <a:ext cx="5754532" cy="3646412"/>
            <a:chOff x="2073622" y="2444298"/>
            <a:chExt cx="5754532" cy="364641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F5D3DF7-99BA-45AB-A856-A98BB0876E93}"/>
                </a:ext>
              </a:extLst>
            </p:cNvPr>
            <p:cNvSpPr txBox="1"/>
            <p:nvPr/>
          </p:nvSpPr>
          <p:spPr>
            <a:xfrm>
              <a:off x="2076795" y="3228388"/>
              <a:ext cx="575135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College</a:t>
              </a:r>
              <a:b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</a:b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History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010F434-CC95-4DEE-A4C3-40842CAAA6C2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EB8592D-9FE5-46A0-A72E-6205518E66D5}"/>
              </a:ext>
            </a:extLst>
          </p:cNvPr>
          <p:cNvGrpSpPr/>
          <p:nvPr/>
        </p:nvGrpSpPr>
        <p:grpSpPr>
          <a:xfrm rot="5400000">
            <a:off x="1602139" y="6556802"/>
            <a:ext cx="1169403" cy="1169402"/>
            <a:chOff x="4363954" y="1533832"/>
            <a:chExt cx="2412350" cy="241234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7FFC48EB-0DCE-4C06-9E25-02B66D739994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3BCEAAA9-243B-43D5-860A-4329E9C74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EAB139EA-E5CE-4D29-92D6-2380A23B711A}"/>
              </a:ext>
            </a:extLst>
          </p:cNvPr>
          <p:cNvSpPr txBox="1"/>
          <p:nvPr/>
        </p:nvSpPr>
        <p:spPr>
          <a:xfrm>
            <a:off x="1209880" y="8991604"/>
            <a:ext cx="4954946" cy="295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j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ut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labore et dolore magna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1A312B3-6A3E-43B4-A8B1-1CFA6BDB8C95}"/>
              </a:ext>
            </a:extLst>
          </p:cNvPr>
          <p:cNvCxnSpPr>
            <a:cxnSpLocks/>
          </p:cNvCxnSpPr>
          <p:nvPr/>
        </p:nvCxnSpPr>
        <p:spPr>
          <a:xfrm>
            <a:off x="3834581" y="7128410"/>
            <a:ext cx="20543069" cy="0"/>
          </a:xfrm>
          <a:prstGeom prst="line">
            <a:avLst/>
          </a:prstGeom>
          <a:ln w="76200">
            <a:solidFill>
              <a:srgbClr val="FFB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D086DC1-29AE-4EC5-8CC8-ED51416D06DB}"/>
              </a:ext>
            </a:extLst>
          </p:cNvPr>
          <p:cNvGrpSpPr/>
          <p:nvPr/>
        </p:nvGrpSpPr>
        <p:grpSpPr>
          <a:xfrm>
            <a:off x="7427798" y="6504380"/>
            <a:ext cx="4371539" cy="1248059"/>
            <a:chOff x="7370908" y="3888975"/>
            <a:chExt cx="4371539" cy="1248059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3A2CECA8-BE75-4A1D-8962-363AAA612F23}"/>
                </a:ext>
              </a:extLst>
            </p:cNvPr>
            <p:cNvSpPr/>
            <p:nvPr/>
          </p:nvSpPr>
          <p:spPr>
            <a:xfrm>
              <a:off x="7370908" y="3888975"/>
              <a:ext cx="4371539" cy="12480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D6F970B-1F34-440D-8FE2-F444EFB79630}"/>
                </a:ext>
              </a:extLst>
            </p:cNvPr>
            <p:cNvSpPr txBox="1"/>
            <p:nvPr/>
          </p:nvSpPr>
          <p:spPr>
            <a:xfrm>
              <a:off x="7370908" y="4200226"/>
              <a:ext cx="4371539" cy="62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ru-RU" sz="2700" dirty="0">
                  <a:solidFill>
                    <a:srgbClr val="FFB81D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2012 - 2014</a:t>
              </a:r>
              <a:endParaRPr lang="en-US" sz="2700" dirty="0">
                <a:solidFill>
                  <a:srgbClr val="FFB81D"/>
                </a:solidFill>
                <a:latin typeface="+mn-lt"/>
                <a:cs typeface="Poppins Light" panose="00000400000000000000" pitchFamily="2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24E9902-B129-4D8D-83F9-97A0A9F19BB2}"/>
              </a:ext>
            </a:extLst>
          </p:cNvPr>
          <p:cNvGrpSpPr/>
          <p:nvPr/>
        </p:nvGrpSpPr>
        <p:grpSpPr>
          <a:xfrm>
            <a:off x="13138751" y="6504380"/>
            <a:ext cx="4371539" cy="1248059"/>
            <a:chOff x="12706641" y="3888975"/>
            <a:chExt cx="4371539" cy="1248059"/>
          </a:xfrm>
          <a:solidFill>
            <a:srgbClr val="FFB81D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8AE6E20-BFB3-4B6F-8567-9CC5B689F0A5}"/>
                </a:ext>
              </a:extLst>
            </p:cNvPr>
            <p:cNvSpPr/>
            <p:nvPr/>
          </p:nvSpPr>
          <p:spPr>
            <a:xfrm>
              <a:off x="12706641" y="3888975"/>
              <a:ext cx="4371539" cy="12480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9398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C05D4CA-C02B-4E2A-8CB0-B5D4AAC709FE}"/>
                </a:ext>
              </a:extLst>
            </p:cNvPr>
            <p:cNvSpPr txBox="1"/>
            <p:nvPr/>
          </p:nvSpPr>
          <p:spPr>
            <a:xfrm>
              <a:off x="12706641" y="4200226"/>
              <a:ext cx="4371539" cy="6255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ru-RU" sz="2700" dirty="0">
                  <a:solidFill>
                    <a:schemeClr val="bg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2015 - 2017</a:t>
              </a:r>
              <a:endPara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endParaRPr>
            </a:p>
          </p:txBody>
        </p: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ABC04BE-0E27-402D-80E8-60263983B5A7}"/>
              </a:ext>
            </a:extLst>
          </p:cNvPr>
          <p:cNvSpPr/>
          <p:nvPr/>
        </p:nvSpPr>
        <p:spPr>
          <a:xfrm>
            <a:off x="18849705" y="6504380"/>
            <a:ext cx="4371539" cy="12480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9398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202796-FE47-4BEF-BA08-708582F59459}"/>
              </a:ext>
            </a:extLst>
          </p:cNvPr>
          <p:cNvSpPr txBox="1"/>
          <p:nvPr/>
        </p:nvSpPr>
        <p:spPr>
          <a:xfrm>
            <a:off x="18849705" y="6815631"/>
            <a:ext cx="4371539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ru-RU" sz="2700" dirty="0">
                <a:solidFill>
                  <a:srgbClr val="FFB81D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2018 - 2021</a:t>
            </a:r>
            <a:endParaRPr lang="en-US" sz="2700" dirty="0">
              <a:solidFill>
                <a:srgbClr val="FFB81D"/>
              </a:soli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A5A5C7D-2EC0-4380-82B3-C6BC1B8F576E}"/>
              </a:ext>
            </a:extLst>
          </p:cNvPr>
          <p:cNvSpPr txBox="1"/>
          <p:nvPr/>
        </p:nvSpPr>
        <p:spPr>
          <a:xfrm>
            <a:off x="7575284" y="1278959"/>
            <a:ext cx="4283048" cy="353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+mn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ut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labore et dolore magna.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49D13CF-8E96-4186-8A04-EDE56401ACE2}"/>
              </a:ext>
            </a:extLst>
          </p:cNvPr>
          <p:cNvSpPr txBox="1"/>
          <p:nvPr/>
        </p:nvSpPr>
        <p:spPr>
          <a:xfrm>
            <a:off x="18931542" y="1278959"/>
            <a:ext cx="4283048" cy="353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+mn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ut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labore et dolore magna.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C03FA6F-5512-48D0-BA30-C17EF672CD9E}"/>
              </a:ext>
            </a:extLst>
          </p:cNvPr>
          <p:cNvSpPr txBox="1"/>
          <p:nvPr/>
        </p:nvSpPr>
        <p:spPr>
          <a:xfrm>
            <a:off x="13150173" y="8612264"/>
            <a:ext cx="4283048" cy="353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+mn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ut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labore et dolore magna.</a:t>
            </a:r>
          </a:p>
        </p:txBody>
      </p:sp>
    </p:spTree>
    <p:extLst>
      <p:ext uri="{BB962C8B-B14F-4D97-AF65-F5344CB8AC3E}">
        <p14:creationId xmlns:p14="http://schemas.microsoft.com/office/powerpoint/2010/main" val="1756424132"/>
      </p:ext>
    </p:extLst>
  </p:cSld>
  <p:clrMapOvr>
    <a:masterClrMapping/>
  </p:clrMapOvr>
  <p:transition spd="slow" advClick="0" advTm="1000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C2E29071-6140-4ECD-9C13-D5B23487FFDE}"/>
              </a:ext>
            </a:extLst>
          </p:cNvPr>
          <p:cNvSpPr/>
          <p:nvPr/>
        </p:nvSpPr>
        <p:spPr>
          <a:xfrm>
            <a:off x="0" y="0"/>
            <a:ext cx="24377650" cy="4837472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Picture Placeholder 102">
            <a:extLst>
              <a:ext uri="{FF2B5EF4-FFF2-40B4-BE49-F238E27FC236}">
                <a16:creationId xmlns:a16="http://schemas.microsoft.com/office/drawing/2014/main" id="{3A08982B-D7FD-47FD-8947-CD9C3CB5FD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5" name="Picture Placeholder 104">
            <a:extLst>
              <a:ext uri="{FF2B5EF4-FFF2-40B4-BE49-F238E27FC236}">
                <a16:creationId xmlns:a16="http://schemas.microsoft.com/office/drawing/2014/main" id="{43257E9E-FFB1-4CA1-A5FE-C60BA97BEA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5A6757A7-75ED-42A5-8350-2D9429FD29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150A7DC-2357-44E2-AA58-F26F5217C5B2}"/>
              </a:ext>
            </a:extLst>
          </p:cNvPr>
          <p:cNvGrpSpPr/>
          <p:nvPr/>
        </p:nvGrpSpPr>
        <p:grpSpPr>
          <a:xfrm>
            <a:off x="665898" y="725298"/>
            <a:ext cx="1871156" cy="381215"/>
            <a:chOff x="810446" y="11984827"/>
            <a:chExt cx="4083051" cy="83185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D72CDEA-C02B-4593-A60B-E8E0549670D5}"/>
                </a:ext>
              </a:extLst>
            </p:cNvPr>
            <p:cNvSpPr/>
            <p:nvPr/>
          </p:nvSpPr>
          <p:spPr>
            <a:xfrm>
              <a:off x="810446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6B5E2F3-147A-49AA-BD3E-2312CDFF5BC4}"/>
                </a:ext>
              </a:extLst>
            </p:cNvPr>
            <p:cNvSpPr/>
            <p:nvPr/>
          </p:nvSpPr>
          <p:spPr>
            <a:xfrm>
              <a:off x="2436047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1778BEC-3B28-4ACE-90FC-8DB007CF28D9}"/>
                </a:ext>
              </a:extLst>
            </p:cNvPr>
            <p:cNvSpPr/>
            <p:nvPr/>
          </p:nvSpPr>
          <p:spPr>
            <a:xfrm>
              <a:off x="4061647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27F65A-817C-425F-B168-32271DF0503E}"/>
              </a:ext>
            </a:extLst>
          </p:cNvPr>
          <p:cNvGrpSpPr/>
          <p:nvPr/>
        </p:nvGrpSpPr>
        <p:grpSpPr>
          <a:xfrm rot="5400000">
            <a:off x="15821379" y="6496825"/>
            <a:ext cx="1169403" cy="1169402"/>
            <a:chOff x="4363954" y="1533832"/>
            <a:chExt cx="2412350" cy="241234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DF6A58CD-BA1F-4939-AB11-1CCB0593A011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DC8A9159-542A-4CFA-A999-C1981C355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0936661-30D3-49D9-B1DD-BB4EF35B6C32}"/>
              </a:ext>
            </a:extLst>
          </p:cNvPr>
          <p:cNvSpPr txBox="1"/>
          <p:nvPr/>
        </p:nvSpPr>
        <p:spPr>
          <a:xfrm>
            <a:off x="14237592" y="8517109"/>
            <a:ext cx="4336976" cy="4192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Subtitle Here</a:t>
            </a:r>
          </a:p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ut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labore et dolore.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A5B5FFA-03D7-48B0-829C-2BA43BAE02DE}"/>
              </a:ext>
            </a:extLst>
          </p:cNvPr>
          <p:cNvSpPr/>
          <p:nvPr/>
        </p:nvSpPr>
        <p:spPr>
          <a:xfrm>
            <a:off x="15040664" y="13480025"/>
            <a:ext cx="2730833" cy="235973"/>
          </a:xfrm>
          <a:prstGeom prst="rect">
            <a:avLst/>
          </a:prstGeom>
          <a:solidFill>
            <a:schemeClr val="accent2"/>
          </a:solidFill>
          <a:ln>
            <a:solidFill>
              <a:srgbClr val="FFB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0EA9B9C-8148-4070-ABE2-421896599B6C}"/>
              </a:ext>
            </a:extLst>
          </p:cNvPr>
          <p:cNvGrpSpPr/>
          <p:nvPr/>
        </p:nvGrpSpPr>
        <p:grpSpPr>
          <a:xfrm rot="5400000">
            <a:off x="20858189" y="6496826"/>
            <a:ext cx="1169403" cy="1169402"/>
            <a:chOff x="4363954" y="1533832"/>
            <a:chExt cx="2412350" cy="241234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B51B91A0-3E5A-443E-B091-2DC080F6EC2D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0C421749-341D-4B70-A5EC-FC158496A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7D58215-88B1-4D6A-A5D0-88697B167674}"/>
              </a:ext>
            </a:extLst>
          </p:cNvPr>
          <p:cNvSpPr txBox="1"/>
          <p:nvPr/>
        </p:nvSpPr>
        <p:spPr>
          <a:xfrm>
            <a:off x="19274402" y="8517109"/>
            <a:ext cx="4336976" cy="4192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en-US" sz="27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Subtitle Here</a:t>
            </a:r>
          </a:p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ut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labore et dolore.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562C573-E648-4A97-83EA-625BA1988389}"/>
              </a:ext>
            </a:extLst>
          </p:cNvPr>
          <p:cNvSpPr/>
          <p:nvPr/>
        </p:nvSpPr>
        <p:spPr>
          <a:xfrm>
            <a:off x="20077474" y="13480025"/>
            <a:ext cx="2730833" cy="235973"/>
          </a:xfrm>
          <a:prstGeom prst="rect">
            <a:avLst/>
          </a:prstGeom>
          <a:solidFill>
            <a:schemeClr val="accent2"/>
          </a:solidFill>
          <a:ln>
            <a:solidFill>
              <a:srgbClr val="FFB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A1E70D1-888D-465C-9054-5F037077C575}"/>
              </a:ext>
            </a:extLst>
          </p:cNvPr>
          <p:cNvGrpSpPr/>
          <p:nvPr/>
        </p:nvGrpSpPr>
        <p:grpSpPr>
          <a:xfrm rot="5400000">
            <a:off x="10784569" y="6496825"/>
            <a:ext cx="1169403" cy="1169402"/>
            <a:chOff x="4363954" y="1533832"/>
            <a:chExt cx="2412350" cy="2412348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116EB954-C0D8-48FE-AB11-4E1B688737B9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solidFill>
                <a:srgbClr val="FFB81D"/>
              </a:solidFill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A1C6108D-A0F0-47F8-BC8D-4DD8ECD06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A3AE92F8-E33F-4EDF-8354-F7BC9BC43B8E}"/>
              </a:ext>
            </a:extLst>
          </p:cNvPr>
          <p:cNvSpPr txBox="1"/>
          <p:nvPr/>
        </p:nvSpPr>
        <p:spPr>
          <a:xfrm>
            <a:off x="9200782" y="8517109"/>
            <a:ext cx="4336976" cy="4192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Subtitle Here</a:t>
            </a:r>
          </a:p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ut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labore et dolore.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92FDEE3-3273-4A4D-BE32-294550B94547}"/>
              </a:ext>
            </a:extLst>
          </p:cNvPr>
          <p:cNvSpPr/>
          <p:nvPr/>
        </p:nvSpPr>
        <p:spPr>
          <a:xfrm>
            <a:off x="10003854" y="13480025"/>
            <a:ext cx="2730833" cy="235973"/>
          </a:xfrm>
          <a:prstGeom prst="rect">
            <a:avLst/>
          </a:prstGeom>
          <a:solidFill>
            <a:schemeClr val="accent2"/>
          </a:solidFill>
          <a:ln>
            <a:solidFill>
              <a:srgbClr val="FFB8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D2F0D5B-48F1-47BB-B3D7-CB9936D446D9}"/>
              </a:ext>
            </a:extLst>
          </p:cNvPr>
          <p:cNvSpPr txBox="1"/>
          <p:nvPr/>
        </p:nvSpPr>
        <p:spPr>
          <a:xfrm>
            <a:off x="9547519" y="777042"/>
            <a:ext cx="13717122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WE OFFER BEST EXPERIENCE IN </a:t>
            </a:r>
            <a:r>
              <a:rPr lang="en-US" sz="2700" dirty="0">
                <a:solidFill>
                  <a:schemeClr val="accent2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EDUCATION &amp; COLLEGE TEACHING</a:t>
            </a:r>
            <a:r>
              <a:rPr lang="en-US" sz="27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PRACTICS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21A66A5-4CD8-4CB2-BC9C-FA54AF7433F2}"/>
              </a:ext>
            </a:extLst>
          </p:cNvPr>
          <p:cNvCxnSpPr>
            <a:cxnSpLocks/>
          </p:cNvCxnSpPr>
          <p:nvPr/>
        </p:nvCxnSpPr>
        <p:spPr>
          <a:xfrm flipH="1">
            <a:off x="10117394" y="1622323"/>
            <a:ext cx="1262461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1281D03-0BF9-4AA9-AE09-2E35A144F738}"/>
              </a:ext>
            </a:extLst>
          </p:cNvPr>
          <p:cNvGrpSpPr/>
          <p:nvPr/>
        </p:nvGrpSpPr>
        <p:grpSpPr>
          <a:xfrm>
            <a:off x="1354192" y="5684023"/>
            <a:ext cx="5754532" cy="3646412"/>
            <a:chOff x="2073622" y="2444298"/>
            <a:chExt cx="5754532" cy="3646412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0A8776C-04E8-43B2-A954-BC1666B0A71B}"/>
                </a:ext>
              </a:extLst>
            </p:cNvPr>
            <p:cNvSpPr txBox="1"/>
            <p:nvPr/>
          </p:nvSpPr>
          <p:spPr>
            <a:xfrm>
              <a:off x="2076795" y="3228388"/>
              <a:ext cx="575135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Our</a:t>
              </a:r>
              <a:b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</a:b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Courses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246A3E-BD47-4AF7-813B-F19119E2829B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83F1C9BC-AF35-4F16-AFC8-DB35807A087E}"/>
              </a:ext>
            </a:extLst>
          </p:cNvPr>
          <p:cNvSpPr txBox="1"/>
          <p:nvPr/>
        </p:nvSpPr>
        <p:spPr>
          <a:xfrm>
            <a:off x="1460070" y="9823184"/>
            <a:ext cx="5648653" cy="23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j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ut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labore et dolore.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0D24F6D-4924-421B-BE82-4AD2E5A41252}"/>
              </a:ext>
            </a:extLst>
          </p:cNvPr>
          <p:cNvSpPr txBox="1"/>
          <p:nvPr/>
        </p:nvSpPr>
        <p:spPr>
          <a:xfrm>
            <a:off x="3438395" y="2035889"/>
            <a:ext cx="5186177" cy="23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 ipsum dolor sit </a:t>
            </a:r>
            <a:r>
              <a:rPr lang="en-US" sz="27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pt-BR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elit, sed do eiusmod tempor incididunt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955443D-FC1A-4C62-893B-4A699E4311E1}"/>
              </a:ext>
            </a:extLst>
          </p:cNvPr>
          <p:cNvGrpSpPr/>
          <p:nvPr/>
        </p:nvGrpSpPr>
        <p:grpSpPr>
          <a:xfrm>
            <a:off x="1350647" y="2208944"/>
            <a:ext cx="1392554" cy="1500504"/>
            <a:chOff x="9124950" y="2762251"/>
            <a:chExt cx="614363" cy="661988"/>
          </a:xfrm>
          <a:solidFill>
            <a:schemeClr val="bg1"/>
          </a:solidFill>
        </p:grpSpPr>
        <p:sp>
          <p:nvSpPr>
            <p:cNvPr id="93" name="Freeform 98">
              <a:extLst>
                <a:ext uri="{FF2B5EF4-FFF2-40B4-BE49-F238E27FC236}">
                  <a16:creationId xmlns:a16="http://schemas.microsoft.com/office/drawing/2014/main" id="{2F7B7423-244C-4BB3-856B-062550876F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24963" y="2857501"/>
              <a:ext cx="414338" cy="566738"/>
            </a:xfrm>
            <a:custGeom>
              <a:avLst/>
              <a:gdLst>
                <a:gd name="T0" fmla="*/ 54 w 108"/>
                <a:gd name="T1" fmla="*/ 0 h 148"/>
                <a:gd name="T2" fmla="*/ 0 w 108"/>
                <a:gd name="T3" fmla="*/ 55 h 148"/>
                <a:gd name="T4" fmla="*/ 35 w 108"/>
                <a:gd name="T5" fmla="*/ 106 h 148"/>
                <a:gd name="T6" fmla="*/ 35 w 108"/>
                <a:gd name="T7" fmla="*/ 135 h 148"/>
                <a:gd name="T8" fmla="*/ 38 w 108"/>
                <a:gd name="T9" fmla="*/ 138 h 148"/>
                <a:gd name="T10" fmla="*/ 41 w 108"/>
                <a:gd name="T11" fmla="*/ 138 h 148"/>
                <a:gd name="T12" fmla="*/ 41 w 108"/>
                <a:gd name="T13" fmla="*/ 144 h 148"/>
                <a:gd name="T14" fmla="*/ 44 w 108"/>
                <a:gd name="T15" fmla="*/ 148 h 148"/>
                <a:gd name="T16" fmla="*/ 64 w 108"/>
                <a:gd name="T17" fmla="*/ 148 h 148"/>
                <a:gd name="T18" fmla="*/ 67 w 108"/>
                <a:gd name="T19" fmla="*/ 144 h 148"/>
                <a:gd name="T20" fmla="*/ 67 w 108"/>
                <a:gd name="T21" fmla="*/ 138 h 148"/>
                <a:gd name="T22" fmla="*/ 70 w 108"/>
                <a:gd name="T23" fmla="*/ 138 h 148"/>
                <a:gd name="T24" fmla="*/ 73 w 108"/>
                <a:gd name="T25" fmla="*/ 135 h 148"/>
                <a:gd name="T26" fmla="*/ 73 w 108"/>
                <a:gd name="T27" fmla="*/ 106 h 148"/>
                <a:gd name="T28" fmla="*/ 108 w 108"/>
                <a:gd name="T29" fmla="*/ 55 h 148"/>
                <a:gd name="T30" fmla="*/ 54 w 108"/>
                <a:gd name="T31" fmla="*/ 0 h 148"/>
                <a:gd name="T32" fmla="*/ 64 w 108"/>
                <a:gd name="T33" fmla="*/ 132 h 148"/>
                <a:gd name="T34" fmla="*/ 60 w 108"/>
                <a:gd name="T35" fmla="*/ 135 h 148"/>
                <a:gd name="T36" fmla="*/ 60 w 108"/>
                <a:gd name="T37" fmla="*/ 141 h 148"/>
                <a:gd name="T38" fmla="*/ 48 w 108"/>
                <a:gd name="T39" fmla="*/ 141 h 148"/>
                <a:gd name="T40" fmla="*/ 48 w 108"/>
                <a:gd name="T41" fmla="*/ 135 h 148"/>
                <a:gd name="T42" fmla="*/ 44 w 108"/>
                <a:gd name="T43" fmla="*/ 132 h 148"/>
                <a:gd name="T44" fmla="*/ 41 w 108"/>
                <a:gd name="T45" fmla="*/ 132 h 148"/>
                <a:gd name="T46" fmla="*/ 41 w 108"/>
                <a:gd name="T47" fmla="*/ 116 h 148"/>
                <a:gd name="T48" fmla="*/ 67 w 108"/>
                <a:gd name="T49" fmla="*/ 116 h 148"/>
                <a:gd name="T50" fmla="*/ 67 w 108"/>
                <a:gd name="T51" fmla="*/ 132 h 148"/>
                <a:gd name="T52" fmla="*/ 64 w 108"/>
                <a:gd name="T53" fmla="*/ 132 h 148"/>
                <a:gd name="T54" fmla="*/ 69 w 108"/>
                <a:gd name="T55" fmla="*/ 100 h 148"/>
                <a:gd name="T56" fmla="*/ 67 w 108"/>
                <a:gd name="T57" fmla="*/ 103 h 148"/>
                <a:gd name="T58" fmla="*/ 67 w 108"/>
                <a:gd name="T59" fmla="*/ 109 h 148"/>
                <a:gd name="T60" fmla="*/ 41 w 108"/>
                <a:gd name="T61" fmla="*/ 109 h 148"/>
                <a:gd name="T62" fmla="*/ 41 w 108"/>
                <a:gd name="T63" fmla="*/ 103 h 148"/>
                <a:gd name="T64" fmla="*/ 39 w 108"/>
                <a:gd name="T65" fmla="*/ 100 h 148"/>
                <a:gd name="T66" fmla="*/ 6 w 108"/>
                <a:gd name="T67" fmla="*/ 55 h 148"/>
                <a:gd name="T68" fmla="*/ 54 w 108"/>
                <a:gd name="T69" fmla="*/ 7 h 148"/>
                <a:gd name="T70" fmla="*/ 102 w 108"/>
                <a:gd name="T71" fmla="*/ 55 h 148"/>
                <a:gd name="T72" fmla="*/ 69 w 108"/>
                <a:gd name="T73" fmla="*/ 100 h 148"/>
                <a:gd name="T74" fmla="*/ 69 w 108"/>
                <a:gd name="T75" fmla="*/ 100 h 148"/>
                <a:gd name="T76" fmla="*/ 69 w 108"/>
                <a:gd name="T77" fmla="*/ 10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8" h="148">
                  <a:moveTo>
                    <a:pt x="54" y="0"/>
                  </a:moveTo>
                  <a:cubicBezTo>
                    <a:pt x="24" y="0"/>
                    <a:pt x="0" y="25"/>
                    <a:pt x="0" y="55"/>
                  </a:cubicBezTo>
                  <a:cubicBezTo>
                    <a:pt x="0" y="78"/>
                    <a:pt x="14" y="98"/>
                    <a:pt x="35" y="10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7"/>
                    <a:pt x="36" y="138"/>
                    <a:pt x="38" y="138"/>
                  </a:cubicBezTo>
                  <a:cubicBezTo>
                    <a:pt x="41" y="138"/>
                    <a:pt x="41" y="138"/>
                    <a:pt x="41" y="138"/>
                  </a:cubicBezTo>
                  <a:cubicBezTo>
                    <a:pt x="41" y="144"/>
                    <a:pt x="41" y="144"/>
                    <a:pt x="41" y="144"/>
                  </a:cubicBezTo>
                  <a:cubicBezTo>
                    <a:pt x="41" y="146"/>
                    <a:pt x="43" y="148"/>
                    <a:pt x="44" y="148"/>
                  </a:cubicBezTo>
                  <a:cubicBezTo>
                    <a:pt x="64" y="148"/>
                    <a:pt x="64" y="148"/>
                    <a:pt x="64" y="148"/>
                  </a:cubicBezTo>
                  <a:cubicBezTo>
                    <a:pt x="65" y="148"/>
                    <a:pt x="67" y="146"/>
                    <a:pt x="67" y="144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72" y="138"/>
                    <a:pt x="73" y="137"/>
                    <a:pt x="73" y="13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94" y="98"/>
                    <a:pt x="108" y="78"/>
                    <a:pt x="108" y="55"/>
                  </a:cubicBezTo>
                  <a:cubicBezTo>
                    <a:pt x="108" y="25"/>
                    <a:pt x="84" y="0"/>
                    <a:pt x="54" y="0"/>
                  </a:cubicBezTo>
                  <a:close/>
                  <a:moveTo>
                    <a:pt x="64" y="132"/>
                  </a:moveTo>
                  <a:cubicBezTo>
                    <a:pt x="62" y="132"/>
                    <a:pt x="60" y="133"/>
                    <a:pt x="60" y="135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48" y="141"/>
                    <a:pt x="48" y="141"/>
                    <a:pt x="48" y="141"/>
                  </a:cubicBezTo>
                  <a:cubicBezTo>
                    <a:pt x="48" y="135"/>
                    <a:pt x="48" y="135"/>
                    <a:pt x="48" y="135"/>
                  </a:cubicBezTo>
                  <a:cubicBezTo>
                    <a:pt x="48" y="133"/>
                    <a:pt x="46" y="132"/>
                    <a:pt x="44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1" y="116"/>
                    <a:pt x="41" y="116"/>
                    <a:pt x="41" y="116"/>
                  </a:cubicBezTo>
                  <a:cubicBezTo>
                    <a:pt x="67" y="116"/>
                    <a:pt x="67" y="116"/>
                    <a:pt x="67" y="116"/>
                  </a:cubicBezTo>
                  <a:cubicBezTo>
                    <a:pt x="67" y="132"/>
                    <a:pt x="67" y="132"/>
                    <a:pt x="67" y="132"/>
                  </a:cubicBezTo>
                  <a:lnTo>
                    <a:pt x="64" y="132"/>
                  </a:lnTo>
                  <a:close/>
                  <a:moveTo>
                    <a:pt x="69" y="100"/>
                  </a:moveTo>
                  <a:cubicBezTo>
                    <a:pt x="68" y="101"/>
                    <a:pt x="67" y="102"/>
                    <a:pt x="67" y="103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41" y="109"/>
                    <a:pt x="41" y="109"/>
                    <a:pt x="41" y="109"/>
                  </a:cubicBezTo>
                  <a:cubicBezTo>
                    <a:pt x="41" y="103"/>
                    <a:pt x="41" y="103"/>
                    <a:pt x="41" y="103"/>
                  </a:cubicBezTo>
                  <a:cubicBezTo>
                    <a:pt x="41" y="102"/>
                    <a:pt x="40" y="101"/>
                    <a:pt x="39" y="100"/>
                  </a:cubicBezTo>
                  <a:cubicBezTo>
                    <a:pt x="19" y="94"/>
                    <a:pt x="6" y="76"/>
                    <a:pt x="6" y="55"/>
                  </a:cubicBezTo>
                  <a:cubicBezTo>
                    <a:pt x="6" y="28"/>
                    <a:pt x="28" y="7"/>
                    <a:pt x="54" y="7"/>
                  </a:cubicBezTo>
                  <a:cubicBezTo>
                    <a:pt x="80" y="7"/>
                    <a:pt x="102" y="28"/>
                    <a:pt x="102" y="55"/>
                  </a:cubicBezTo>
                  <a:cubicBezTo>
                    <a:pt x="102" y="76"/>
                    <a:pt x="89" y="94"/>
                    <a:pt x="69" y="100"/>
                  </a:cubicBezTo>
                  <a:close/>
                  <a:moveTo>
                    <a:pt x="69" y="100"/>
                  </a:moveTo>
                  <a:cubicBezTo>
                    <a:pt x="69" y="100"/>
                    <a:pt x="69" y="100"/>
                    <a:pt x="69" y="1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99">
              <a:extLst>
                <a:ext uri="{FF2B5EF4-FFF2-40B4-BE49-F238E27FC236}">
                  <a16:creationId xmlns:a16="http://schemas.microsoft.com/office/drawing/2014/main" id="{061310F2-2FF7-4F27-AA87-D14822996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20225" y="2762251"/>
              <a:ext cx="23813" cy="73025"/>
            </a:xfrm>
            <a:custGeom>
              <a:avLst/>
              <a:gdLst>
                <a:gd name="T0" fmla="*/ 3 w 6"/>
                <a:gd name="T1" fmla="*/ 19 h 19"/>
                <a:gd name="T2" fmla="*/ 6 w 6"/>
                <a:gd name="T3" fmla="*/ 16 h 19"/>
                <a:gd name="T4" fmla="*/ 6 w 6"/>
                <a:gd name="T5" fmla="*/ 3 h 19"/>
                <a:gd name="T6" fmla="*/ 3 w 6"/>
                <a:gd name="T7" fmla="*/ 0 h 19"/>
                <a:gd name="T8" fmla="*/ 0 w 6"/>
                <a:gd name="T9" fmla="*/ 3 h 19"/>
                <a:gd name="T10" fmla="*/ 0 w 6"/>
                <a:gd name="T11" fmla="*/ 16 h 19"/>
                <a:gd name="T12" fmla="*/ 3 w 6"/>
                <a:gd name="T13" fmla="*/ 19 h 19"/>
                <a:gd name="T14" fmla="*/ 3 w 6"/>
                <a:gd name="T15" fmla="*/ 19 h 19"/>
                <a:gd name="T16" fmla="*/ 3 w 6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9">
                  <a:moveTo>
                    <a:pt x="3" y="19"/>
                  </a:moveTo>
                  <a:cubicBezTo>
                    <a:pt x="5" y="19"/>
                    <a:pt x="6" y="18"/>
                    <a:pt x="6" y="16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1" y="19"/>
                    <a:pt x="3" y="19"/>
                  </a:cubicBezTo>
                  <a:close/>
                  <a:moveTo>
                    <a:pt x="3" y="19"/>
                  </a:moveTo>
                  <a:cubicBezTo>
                    <a:pt x="3" y="19"/>
                    <a:pt x="3" y="19"/>
                    <a:pt x="3" y="1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100">
              <a:extLst>
                <a:ext uri="{FF2B5EF4-FFF2-40B4-BE49-F238E27FC236}">
                  <a16:creationId xmlns:a16="http://schemas.microsoft.com/office/drawing/2014/main" id="{C05E97E5-5BE6-4628-9663-7101DB8A00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66288" y="3055938"/>
              <a:ext cx="73025" cy="23813"/>
            </a:xfrm>
            <a:custGeom>
              <a:avLst/>
              <a:gdLst>
                <a:gd name="T0" fmla="*/ 16 w 19"/>
                <a:gd name="T1" fmla="*/ 0 h 6"/>
                <a:gd name="T2" fmla="*/ 3 w 19"/>
                <a:gd name="T3" fmla="*/ 0 h 6"/>
                <a:gd name="T4" fmla="*/ 0 w 19"/>
                <a:gd name="T5" fmla="*/ 3 h 6"/>
                <a:gd name="T6" fmla="*/ 3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0 h 6"/>
                <a:gd name="T14" fmla="*/ 16 w 19"/>
                <a:gd name="T15" fmla="*/ 0 h 6"/>
                <a:gd name="T16" fmla="*/ 16 w 19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6">
                  <a:moveTo>
                    <a:pt x="1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6"/>
                    <a:pt x="19" y="5"/>
                    <a:pt x="19" y="3"/>
                  </a:cubicBezTo>
                  <a:cubicBezTo>
                    <a:pt x="19" y="1"/>
                    <a:pt x="18" y="0"/>
                    <a:pt x="16" y="0"/>
                  </a:cubicBezTo>
                  <a:close/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101">
              <a:extLst>
                <a:ext uri="{FF2B5EF4-FFF2-40B4-BE49-F238E27FC236}">
                  <a16:creationId xmlns:a16="http://schemas.microsoft.com/office/drawing/2014/main" id="{C81F2889-6676-4387-88E5-EE73AD0047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24950" y="3055938"/>
              <a:ext cx="73025" cy="23813"/>
            </a:xfrm>
            <a:custGeom>
              <a:avLst/>
              <a:gdLst>
                <a:gd name="T0" fmla="*/ 16 w 19"/>
                <a:gd name="T1" fmla="*/ 0 h 6"/>
                <a:gd name="T2" fmla="*/ 3 w 19"/>
                <a:gd name="T3" fmla="*/ 0 h 6"/>
                <a:gd name="T4" fmla="*/ 0 w 19"/>
                <a:gd name="T5" fmla="*/ 3 h 6"/>
                <a:gd name="T6" fmla="*/ 3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0 h 6"/>
                <a:gd name="T14" fmla="*/ 16 w 19"/>
                <a:gd name="T15" fmla="*/ 0 h 6"/>
                <a:gd name="T16" fmla="*/ 16 w 19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6">
                  <a:moveTo>
                    <a:pt x="1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6"/>
                    <a:pt x="19" y="5"/>
                    <a:pt x="19" y="3"/>
                  </a:cubicBezTo>
                  <a:cubicBezTo>
                    <a:pt x="19" y="1"/>
                    <a:pt x="18" y="0"/>
                    <a:pt x="16" y="0"/>
                  </a:cubicBezTo>
                  <a:close/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102">
              <a:extLst>
                <a:ext uri="{FF2B5EF4-FFF2-40B4-BE49-F238E27FC236}">
                  <a16:creationId xmlns:a16="http://schemas.microsoft.com/office/drawing/2014/main" id="{EF48BA4B-0243-47D7-9335-2A81CE1C88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93263" y="2846388"/>
              <a:ext cx="61913" cy="60325"/>
            </a:xfrm>
            <a:custGeom>
              <a:avLst/>
              <a:gdLst>
                <a:gd name="T0" fmla="*/ 10 w 16"/>
                <a:gd name="T1" fmla="*/ 1 h 16"/>
                <a:gd name="T2" fmla="*/ 1 w 16"/>
                <a:gd name="T3" fmla="*/ 10 h 16"/>
                <a:gd name="T4" fmla="*/ 1 w 16"/>
                <a:gd name="T5" fmla="*/ 15 h 16"/>
                <a:gd name="T6" fmla="*/ 3 w 16"/>
                <a:gd name="T7" fmla="*/ 16 h 16"/>
                <a:gd name="T8" fmla="*/ 6 w 16"/>
                <a:gd name="T9" fmla="*/ 15 h 16"/>
                <a:gd name="T10" fmla="*/ 15 w 16"/>
                <a:gd name="T11" fmla="*/ 6 h 16"/>
                <a:gd name="T12" fmla="*/ 15 w 16"/>
                <a:gd name="T13" fmla="*/ 1 h 16"/>
                <a:gd name="T14" fmla="*/ 10 w 16"/>
                <a:gd name="T15" fmla="*/ 1 h 16"/>
                <a:gd name="T16" fmla="*/ 10 w 16"/>
                <a:gd name="T17" fmla="*/ 1 h 16"/>
                <a:gd name="T18" fmla="*/ 10 w 16"/>
                <a:gd name="T1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10" y="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2"/>
                    <a:pt x="0" y="14"/>
                    <a:pt x="1" y="15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4" y="16"/>
                    <a:pt x="5" y="16"/>
                    <a:pt x="6" y="1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3"/>
                    <a:pt x="15" y="1"/>
                  </a:cubicBezTo>
                  <a:cubicBezTo>
                    <a:pt x="13" y="0"/>
                    <a:pt x="11" y="0"/>
                    <a:pt x="10" y="1"/>
                  </a:cubicBezTo>
                  <a:close/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103">
              <a:extLst>
                <a:ext uri="{FF2B5EF4-FFF2-40B4-BE49-F238E27FC236}">
                  <a16:creationId xmlns:a16="http://schemas.microsoft.com/office/drawing/2014/main" id="{6F247838-B81C-41AC-9014-2F0EE81150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0675" y="3228976"/>
              <a:ext cx="60325" cy="57150"/>
            </a:xfrm>
            <a:custGeom>
              <a:avLst/>
              <a:gdLst>
                <a:gd name="T0" fmla="*/ 10 w 16"/>
                <a:gd name="T1" fmla="*/ 1 h 15"/>
                <a:gd name="T2" fmla="*/ 1 w 16"/>
                <a:gd name="T3" fmla="*/ 10 h 15"/>
                <a:gd name="T4" fmla="*/ 1 w 16"/>
                <a:gd name="T5" fmla="*/ 14 h 15"/>
                <a:gd name="T6" fmla="*/ 4 w 16"/>
                <a:gd name="T7" fmla="*/ 15 h 15"/>
                <a:gd name="T8" fmla="*/ 6 w 16"/>
                <a:gd name="T9" fmla="*/ 14 h 15"/>
                <a:gd name="T10" fmla="*/ 15 w 16"/>
                <a:gd name="T11" fmla="*/ 5 h 15"/>
                <a:gd name="T12" fmla="*/ 15 w 16"/>
                <a:gd name="T13" fmla="*/ 1 h 15"/>
                <a:gd name="T14" fmla="*/ 10 w 16"/>
                <a:gd name="T15" fmla="*/ 1 h 15"/>
                <a:gd name="T16" fmla="*/ 10 w 16"/>
                <a:gd name="T17" fmla="*/ 1 h 15"/>
                <a:gd name="T18" fmla="*/ 10 w 16"/>
                <a:gd name="T1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10" y="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1" y="14"/>
                  </a:cubicBezTo>
                  <a:cubicBezTo>
                    <a:pt x="2" y="15"/>
                    <a:pt x="3" y="15"/>
                    <a:pt x="4" y="15"/>
                  </a:cubicBezTo>
                  <a:cubicBezTo>
                    <a:pt x="5" y="15"/>
                    <a:pt x="5" y="15"/>
                    <a:pt x="6" y="14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4"/>
                    <a:pt x="16" y="2"/>
                    <a:pt x="15" y="1"/>
                  </a:cubicBezTo>
                  <a:cubicBezTo>
                    <a:pt x="14" y="0"/>
                    <a:pt x="12" y="0"/>
                    <a:pt x="10" y="1"/>
                  </a:cubicBezTo>
                  <a:close/>
                  <a:moveTo>
                    <a:pt x="10" y="1"/>
                  </a:moveTo>
                  <a:cubicBezTo>
                    <a:pt x="10" y="1"/>
                    <a:pt x="10" y="1"/>
                    <a:pt x="10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104">
              <a:extLst>
                <a:ext uri="{FF2B5EF4-FFF2-40B4-BE49-F238E27FC236}">
                  <a16:creationId xmlns:a16="http://schemas.microsoft.com/office/drawing/2014/main" id="{C84524C4-75CE-432E-9382-D0D2FA3688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93263" y="3228976"/>
              <a:ext cx="61913" cy="57150"/>
            </a:xfrm>
            <a:custGeom>
              <a:avLst/>
              <a:gdLst>
                <a:gd name="T0" fmla="*/ 6 w 16"/>
                <a:gd name="T1" fmla="*/ 1 h 15"/>
                <a:gd name="T2" fmla="*/ 1 w 16"/>
                <a:gd name="T3" fmla="*/ 1 h 15"/>
                <a:gd name="T4" fmla="*/ 1 w 16"/>
                <a:gd name="T5" fmla="*/ 5 h 15"/>
                <a:gd name="T6" fmla="*/ 10 w 16"/>
                <a:gd name="T7" fmla="*/ 14 h 15"/>
                <a:gd name="T8" fmla="*/ 12 w 16"/>
                <a:gd name="T9" fmla="*/ 15 h 15"/>
                <a:gd name="T10" fmla="*/ 15 w 16"/>
                <a:gd name="T11" fmla="*/ 14 h 15"/>
                <a:gd name="T12" fmla="*/ 15 w 16"/>
                <a:gd name="T13" fmla="*/ 10 h 15"/>
                <a:gd name="T14" fmla="*/ 6 w 16"/>
                <a:gd name="T15" fmla="*/ 1 h 15"/>
                <a:gd name="T16" fmla="*/ 6 w 16"/>
                <a:gd name="T17" fmla="*/ 1 h 15"/>
                <a:gd name="T18" fmla="*/ 6 w 16"/>
                <a:gd name="T1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5">
                  <a:moveTo>
                    <a:pt x="6" y="1"/>
                  </a:moveTo>
                  <a:cubicBezTo>
                    <a:pt x="4" y="0"/>
                    <a:pt x="2" y="0"/>
                    <a:pt x="1" y="1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5"/>
                    <a:pt x="11" y="15"/>
                    <a:pt x="12" y="15"/>
                  </a:cubicBezTo>
                  <a:cubicBezTo>
                    <a:pt x="13" y="15"/>
                    <a:pt x="14" y="15"/>
                    <a:pt x="15" y="14"/>
                  </a:cubicBezTo>
                  <a:cubicBezTo>
                    <a:pt x="16" y="13"/>
                    <a:pt x="16" y="11"/>
                    <a:pt x="15" y="10"/>
                  </a:cubicBezTo>
                  <a:lnTo>
                    <a:pt x="6" y="1"/>
                  </a:ln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0" name="Freeform 105">
              <a:extLst>
                <a:ext uri="{FF2B5EF4-FFF2-40B4-BE49-F238E27FC236}">
                  <a16:creationId xmlns:a16="http://schemas.microsoft.com/office/drawing/2014/main" id="{AAFC1F98-CD94-48FD-84AF-02FE34A04B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0675" y="2846388"/>
              <a:ext cx="60325" cy="60325"/>
            </a:xfrm>
            <a:custGeom>
              <a:avLst/>
              <a:gdLst>
                <a:gd name="T0" fmla="*/ 10 w 16"/>
                <a:gd name="T1" fmla="*/ 15 h 16"/>
                <a:gd name="T2" fmla="*/ 13 w 16"/>
                <a:gd name="T3" fmla="*/ 16 h 16"/>
                <a:gd name="T4" fmla="*/ 15 w 16"/>
                <a:gd name="T5" fmla="*/ 15 h 16"/>
                <a:gd name="T6" fmla="*/ 15 w 16"/>
                <a:gd name="T7" fmla="*/ 10 h 16"/>
                <a:gd name="T8" fmla="*/ 6 w 16"/>
                <a:gd name="T9" fmla="*/ 1 h 16"/>
                <a:gd name="T10" fmla="*/ 1 w 16"/>
                <a:gd name="T11" fmla="*/ 1 h 16"/>
                <a:gd name="T12" fmla="*/ 1 w 16"/>
                <a:gd name="T13" fmla="*/ 6 h 16"/>
                <a:gd name="T14" fmla="*/ 10 w 16"/>
                <a:gd name="T15" fmla="*/ 15 h 16"/>
                <a:gd name="T16" fmla="*/ 10 w 16"/>
                <a:gd name="T17" fmla="*/ 15 h 16"/>
                <a:gd name="T18" fmla="*/ 10 w 16"/>
                <a:gd name="T1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6">
                  <a:moveTo>
                    <a:pt x="10" y="15"/>
                  </a:moveTo>
                  <a:cubicBezTo>
                    <a:pt x="11" y="16"/>
                    <a:pt x="12" y="16"/>
                    <a:pt x="13" y="16"/>
                  </a:cubicBezTo>
                  <a:cubicBezTo>
                    <a:pt x="14" y="16"/>
                    <a:pt x="14" y="16"/>
                    <a:pt x="15" y="15"/>
                  </a:cubicBezTo>
                  <a:cubicBezTo>
                    <a:pt x="16" y="14"/>
                    <a:pt x="16" y="12"/>
                    <a:pt x="15" y="1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0" y="3"/>
                    <a:pt x="0" y="5"/>
                    <a:pt x="1" y="6"/>
                  </a:cubicBezTo>
                  <a:lnTo>
                    <a:pt x="10" y="15"/>
                  </a:lnTo>
                  <a:close/>
                  <a:moveTo>
                    <a:pt x="10" y="15"/>
                  </a:moveTo>
                  <a:cubicBezTo>
                    <a:pt x="10" y="15"/>
                    <a:pt x="10" y="15"/>
                    <a:pt x="10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106">
              <a:extLst>
                <a:ext uri="{FF2B5EF4-FFF2-40B4-BE49-F238E27FC236}">
                  <a16:creationId xmlns:a16="http://schemas.microsoft.com/office/drawing/2014/main" id="{8B46FC54-41FB-4DA7-910C-97C65CC96C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6875" y="2919413"/>
              <a:ext cx="157163" cy="160338"/>
            </a:xfrm>
            <a:custGeom>
              <a:avLst/>
              <a:gdLst>
                <a:gd name="T0" fmla="*/ 38 w 41"/>
                <a:gd name="T1" fmla="*/ 0 h 42"/>
                <a:gd name="T2" fmla="*/ 0 w 41"/>
                <a:gd name="T3" fmla="*/ 39 h 42"/>
                <a:gd name="T4" fmla="*/ 3 w 41"/>
                <a:gd name="T5" fmla="*/ 42 h 42"/>
                <a:gd name="T6" fmla="*/ 6 w 41"/>
                <a:gd name="T7" fmla="*/ 39 h 42"/>
                <a:gd name="T8" fmla="*/ 38 w 41"/>
                <a:gd name="T9" fmla="*/ 7 h 42"/>
                <a:gd name="T10" fmla="*/ 41 w 41"/>
                <a:gd name="T11" fmla="*/ 4 h 42"/>
                <a:gd name="T12" fmla="*/ 38 w 41"/>
                <a:gd name="T13" fmla="*/ 0 h 42"/>
                <a:gd name="T14" fmla="*/ 38 w 41"/>
                <a:gd name="T15" fmla="*/ 0 h 42"/>
                <a:gd name="T16" fmla="*/ 38 w 41"/>
                <a:gd name="T1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2">
                  <a:moveTo>
                    <a:pt x="38" y="0"/>
                  </a:moveTo>
                  <a:cubicBezTo>
                    <a:pt x="17" y="0"/>
                    <a:pt x="0" y="18"/>
                    <a:pt x="0" y="39"/>
                  </a:cubicBezTo>
                  <a:cubicBezTo>
                    <a:pt x="0" y="41"/>
                    <a:pt x="1" y="42"/>
                    <a:pt x="3" y="42"/>
                  </a:cubicBezTo>
                  <a:cubicBezTo>
                    <a:pt x="5" y="42"/>
                    <a:pt x="6" y="41"/>
                    <a:pt x="6" y="39"/>
                  </a:cubicBezTo>
                  <a:cubicBezTo>
                    <a:pt x="6" y="21"/>
                    <a:pt x="20" y="7"/>
                    <a:pt x="38" y="7"/>
                  </a:cubicBezTo>
                  <a:cubicBezTo>
                    <a:pt x="40" y="7"/>
                    <a:pt x="41" y="5"/>
                    <a:pt x="41" y="4"/>
                  </a:cubicBezTo>
                  <a:cubicBezTo>
                    <a:pt x="41" y="2"/>
                    <a:pt x="40" y="0"/>
                    <a:pt x="38" y="0"/>
                  </a:cubicBezTo>
                  <a:close/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42085102"/>
      </p:ext>
    </p:extLst>
  </p:cSld>
  <p:clrMapOvr>
    <a:masterClrMapping/>
  </p:clrMapOvr>
  <p:transition spd="slow" advClick="0" advTm="1000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1D64825-8A09-44D9-B1D1-59B8BFCC4B3F}"/>
              </a:ext>
            </a:extLst>
          </p:cNvPr>
          <p:cNvGrpSpPr/>
          <p:nvPr/>
        </p:nvGrpSpPr>
        <p:grpSpPr>
          <a:xfrm>
            <a:off x="16692516" y="3371238"/>
            <a:ext cx="5754532" cy="6509810"/>
            <a:chOff x="1354192" y="5684023"/>
            <a:chExt cx="5754532" cy="650981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5639C5A-10A6-4034-903B-F26FB194AFC0}"/>
                </a:ext>
              </a:extLst>
            </p:cNvPr>
            <p:cNvGrpSpPr/>
            <p:nvPr/>
          </p:nvGrpSpPr>
          <p:grpSpPr>
            <a:xfrm>
              <a:off x="1354192" y="5684023"/>
              <a:ext cx="5754532" cy="3646412"/>
              <a:chOff x="2073622" y="2444298"/>
              <a:chExt cx="5754532" cy="3646412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056F6F0-9A55-439F-A9C8-A4EAC05A1387}"/>
                  </a:ext>
                </a:extLst>
              </p:cNvPr>
              <p:cNvSpPr txBox="1"/>
              <p:nvPr/>
            </p:nvSpPr>
            <p:spPr>
              <a:xfrm>
                <a:off x="2076795" y="3228388"/>
                <a:ext cx="575135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0" dirty="0">
                    <a:solidFill>
                      <a:srgbClr val="051944"/>
                    </a:solidFill>
                    <a:latin typeface="+mj-lt"/>
                    <a:cs typeface="Poppins SemiBold" panose="00000700000000000000" pitchFamily="2" charset="0"/>
                  </a:rPr>
                  <a:t>Enroll In</a:t>
                </a:r>
                <a:br>
                  <a:rPr lang="en-US" sz="9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Poppins SemiBold" panose="00000700000000000000" pitchFamily="2" charset="0"/>
                  </a:rPr>
                </a:br>
                <a:r>
                  <a:rPr lang="en-US" sz="9000" dirty="0">
                    <a:solidFill>
                      <a:srgbClr val="FFB81D"/>
                    </a:solidFill>
                    <a:latin typeface="+mj-lt"/>
                    <a:cs typeface="Poppins SemiBold" panose="00000700000000000000" pitchFamily="2" charset="0"/>
                  </a:rPr>
                  <a:t>Course</a:t>
                </a:r>
                <a:endParaRPr lang="ru-RU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CF30BAD-9966-4882-94E8-1416C0D36E7F}"/>
                  </a:ext>
                </a:extLst>
              </p:cNvPr>
              <p:cNvSpPr txBox="1"/>
              <p:nvPr/>
            </p:nvSpPr>
            <p:spPr>
              <a:xfrm>
                <a:off x="2073622" y="2444298"/>
                <a:ext cx="4958119" cy="645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2700" spc="300" dirty="0">
                    <a:solidFill>
                      <a:schemeClr val="bg1">
                        <a:lumMod val="75000"/>
                      </a:schemeClr>
                    </a:solidFill>
                    <a:latin typeface="+mj-lt"/>
                    <a:cs typeface="Poppins Medium" panose="00000600000000000000" pitchFamily="2" charset="0"/>
                  </a:rPr>
                  <a:t>Online Education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33655CF-B32E-4473-8302-5A8C08D20075}"/>
                </a:ext>
              </a:extLst>
            </p:cNvPr>
            <p:cNvSpPr txBox="1"/>
            <p:nvPr/>
          </p:nvSpPr>
          <p:spPr>
            <a:xfrm>
              <a:off x="1460070" y="9823184"/>
              <a:ext cx="5648653" cy="2370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Lorem ipsum dolor sit </a:t>
              </a:r>
              <a:r>
                <a:rPr lang="en-US" sz="2700" dirty="0" err="1">
                  <a:latin typeface="+mj-lt"/>
                  <a:cs typeface="Poppins Medium" panose="00000600000000000000" pitchFamily="2" charset="0"/>
                </a:rPr>
                <a:t>amet</a:t>
              </a: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, </a:t>
              </a:r>
              <a:r>
                <a:rPr lang="en-US" sz="2700" dirty="0" err="1">
                  <a:latin typeface="+mj-lt"/>
                  <a:cs typeface="Poppins Medium" panose="00000600000000000000" pitchFamily="2" charset="0"/>
                </a:rPr>
                <a:t>consectetur</a:t>
              </a: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latin typeface="+mj-lt"/>
                  <a:cs typeface="Poppins Medium" panose="00000600000000000000" pitchFamily="2" charset="0"/>
                </a:rPr>
                <a:t>adipiscing</a:t>
              </a: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latin typeface="+mj-lt"/>
                  <a:cs typeface="Poppins Medium" panose="00000600000000000000" pitchFamily="2" charset="0"/>
                </a:rPr>
                <a:t>elit</a:t>
              </a: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, sed do </a:t>
              </a:r>
              <a:r>
                <a:rPr lang="en-US" sz="2700" dirty="0" err="1">
                  <a:latin typeface="+mj-lt"/>
                  <a:cs typeface="Poppins Medium" panose="00000600000000000000" pitchFamily="2" charset="0"/>
                </a:rPr>
                <a:t>eiusmod</a:t>
              </a: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latin typeface="+mj-lt"/>
                  <a:cs typeface="Poppins Medium" panose="00000600000000000000" pitchFamily="2" charset="0"/>
                </a:rPr>
                <a:t>tempor</a:t>
              </a: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latin typeface="+mj-lt"/>
                  <a:cs typeface="Poppins Medium" panose="00000600000000000000" pitchFamily="2" charset="0"/>
                </a:rPr>
                <a:t>incididunt</a:t>
              </a: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latin typeface="+mj-lt"/>
                  <a:cs typeface="Poppins Medium" panose="00000600000000000000" pitchFamily="2" charset="0"/>
                </a:rPr>
                <a:t>ut</a:t>
              </a: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 labore et dolore.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10BC61-809A-4394-A669-85E04DFB1757}"/>
              </a:ext>
            </a:extLst>
          </p:cNvPr>
          <p:cNvCxnSpPr/>
          <p:nvPr/>
        </p:nvCxnSpPr>
        <p:spPr>
          <a:xfrm>
            <a:off x="14984362" y="1165123"/>
            <a:ext cx="0" cy="1138575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9FCFE4E-354A-417B-9933-6DA746D780E3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00B4111-2619-4C7C-B4F3-19C67E316314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4C2CDF-CF43-4764-9B7C-F17B92244845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9C40376-58AB-464C-A76C-4038689240A8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72D299-A57E-4572-97CD-A9FAFEB7324C}"/>
              </a:ext>
            </a:extLst>
          </p:cNvPr>
          <p:cNvGrpSpPr/>
          <p:nvPr/>
        </p:nvGrpSpPr>
        <p:grpSpPr>
          <a:xfrm>
            <a:off x="1586929" y="4934373"/>
            <a:ext cx="1140086" cy="1140084"/>
            <a:chOff x="4363954" y="1533832"/>
            <a:chExt cx="2412350" cy="241234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EE102715-8160-4272-89CF-1920DD4A7F29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262F742B-D29E-465A-9312-52EDA3AE9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DC6ABBB-75AF-450A-95BB-7606F69BBDAE}"/>
              </a:ext>
            </a:extLst>
          </p:cNvPr>
          <p:cNvSpPr txBox="1"/>
          <p:nvPr/>
        </p:nvSpPr>
        <p:spPr>
          <a:xfrm>
            <a:off x="4115006" y="4505297"/>
            <a:ext cx="9424013" cy="1865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tempo.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ECC918-2A70-4D1B-B08B-B9E796A27633}"/>
              </a:ext>
            </a:extLst>
          </p:cNvPr>
          <p:cNvGrpSpPr/>
          <p:nvPr/>
        </p:nvGrpSpPr>
        <p:grpSpPr>
          <a:xfrm>
            <a:off x="1514170" y="7450916"/>
            <a:ext cx="11670375" cy="1865895"/>
            <a:chOff x="1514170" y="5120672"/>
            <a:chExt cx="11670375" cy="186589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FC95A8F-E604-447D-8D5E-85106844E2CF}"/>
                </a:ext>
              </a:extLst>
            </p:cNvPr>
            <p:cNvGrpSpPr/>
            <p:nvPr/>
          </p:nvGrpSpPr>
          <p:grpSpPr>
            <a:xfrm rot="10800000">
              <a:off x="12044459" y="5639860"/>
              <a:ext cx="1140086" cy="1140084"/>
              <a:chOff x="4363954" y="1533832"/>
              <a:chExt cx="2412350" cy="2412348"/>
            </a:xfrm>
          </p:grpSpPr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E62BDC02-DCD2-4305-A245-3152047A103B}"/>
                  </a:ext>
                </a:extLst>
              </p:cNvPr>
              <p:cNvSpPr/>
              <p:nvPr/>
            </p:nvSpPr>
            <p:spPr>
              <a:xfrm rot="8100000">
                <a:off x="4363954" y="1533832"/>
                <a:ext cx="2412350" cy="2412348"/>
              </a:xfrm>
              <a:prstGeom prst="roundRect">
                <a:avLst/>
              </a:prstGeom>
              <a:solidFill>
                <a:srgbClr val="FFB81D"/>
              </a:solidFill>
              <a:ln>
                <a:noFill/>
              </a:ln>
              <a:effectLst>
                <a:outerShdw blurRad="939800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4998C439-F020-4149-9F7C-EB1EDBCC2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6942" y="2386272"/>
                <a:ext cx="1248388" cy="704314"/>
              </a:xfrm>
              <a:custGeom>
                <a:avLst/>
                <a:gdLst>
                  <a:gd name="T0" fmla="*/ 1005 w 1005"/>
                  <a:gd name="T1" fmla="*/ 284 h 567"/>
                  <a:gd name="T2" fmla="*/ 724 w 1005"/>
                  <a:gd name="T3" fmla="*/ 567 h 567"/>
                  <a:gd name="T4" fmla="*/ 664 w 1005"/>
                  <a:gd name="T5" fmla="*/ 507 h 567"/>
                  <a:gd name="T6" fmla="*/ 843 w 1005"/>
                  <a:gd name="T7" fmla="*/ 327 h 567"/>
                  <a:gd name="T8" fmla="*/ 0 w 1005"/>
                  <a:gd name="T9" fmla="*/ 327 h 567"/>
                  <a:gd name="T10" fmla="*/ 0 w 1005"/>
                  <a:gd name="T11" fmla="*/ 241 h 567"/>
                  <a:gd name="T12" fmla="*/ 843 w 1005"/>
                  <a:gd name="T13" fmla="*/ 241 h 567"/>
                  <a:gd name="T14" fmla="*/ 664 w 1005"/>
                  <a:gd name="T15" fmla="*/ 60 h 567"/>
                  <a:gd name="T16" fmla="*/ 724 w 1005"/>
                  <a:gd name="T17" fmla="*/ 0 h 567"/>
                  <a:gd name="T18" fmla="*/ 1005 w 1005"/>
                  <a:gd name="T19" fmla="*/ 284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5" h="567">
                    <a:moveTo>
                      <a:pt x="1005" y="284"/>
                    </a:moveTo>
                    <a:lnTo>
                      <a:pt x="724" y="567"/>
                    </a:lnTo>
                    <a:lnTo>
                      <a:pt x="664" y="507"/>
                    </a:lnTo>
                    <a:lnTo>
                      <a:pt x="843" y="327"/>
                    </a:lnTo>
                    <a:lnTo>
                      <a:pt x="0" y="327"/>
                    </a:lnTo>
                    <a:lnTo>
                      <a:pt x="0" y="241"/>
                    </a:lnTo>
                    <a:lnTo>
                      <a:pt x="843" y="241"/>
                    </a:lnTo>
                    <a:lnTo>
                      <a:pt x="664" y="60"/>
                    </a:lnTo>
                    <a:lnTo>
                      <a:pt x="724" y="0"/>
                    </a:lnTo>
                    <a:lnTo>
                      <a:pt x="1005" y="28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99D34E7-1CE3-4EE4-A200-753FCF9E50C0}"/>
                </a:ext>
              </a:extLst>
            </p:cNvPr>
            <p:cNvSpPr txBox="1"/>
            <p:nvPr/>
          </p:nvSpPr>
          <p:spPr>
            <a:xfrm>
              <a:off x="1514170" y="5120672"/>
              <a:ext cx="9424013" cy="1865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Put Subtitle Here</a:t>
              </a:r>
            </a:p>
            <a:p>
              <a:pPr>
                <a:lnSpc>
                  <a:spcPct val="140000"/>
                </a:lnSpc>
                <a:spcBef>
                  <a:spcPts val="600"/>
                </a:spcBef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Lorem ipsum dolor sit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amet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,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consectetur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adipiscing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elit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, sed do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eiusmod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tempo.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46A5A6-D6DB-4394-B74D-5EE901798C14}"/>
              </a:ext>
            </a:extLst>
          </p:cNvPr>
          <p:cNvGrpSpPr/>
          <p:nvPr/>
        </p:nvGrpSpPr>
        <p:grpSpPr>
          <a:xfrm>
            <a:off x="1586929" y="10552138"/>
            <a:ext cx="11952090" cy="1865895"/>
            <a:chOff x="1586929" y="2175052"/>
            <a:chExt cx="11952090" cy="1865895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7DA8115-584B-4046-BE1C-A3E48353976F}"/>
                </a:ext>
              </a:extLst>
            </p:cNvPr>
            <p:cNvGrpSpPr/>
            <p:nvPr/>
          </p:nvGrpSpPr>
          <p:grpSpPr>
            <a:xfrm>
              <a:off x="1586929" y="2604128"/>
              <a:ext cx="1140086" cy="1140084"/>
              <a:chOff x="4363954" y="1533832"/>
              <a:chExt cx="2412350" cy="2412348"/>
            </a:xfrm>
          </p:grpSpPr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BC8BA410-5B72-44BA-B6F8-0CAAC6BB4C8F}"/>
                  </a:ext>
                </a:extLst>
              </p:cNvPr>
              <p:cNvSpPr/>
              <p:nvPr/>
            </p:nvSpPr>
            <p:spPr>
              <a:xfrm rot="8100000">
                <a:off x="4363954" y="1533832"/>
                <a:ext cx="2412350" cy="2412348"/>
              </a:xfrm>
              <a:prstGeom prst="roundRect">
                <a:avLst/>
              </a:prstGeom>
              <a:solidFill>
                <a:srgbClr val="FFB81D"/>
              </a:solidFill>
              <a:ln>
                <a:noFill/>
              </a:ln>
              <a:effectLst>
                <a:outerShdw blurRad="939800" sx="102000" sy="102000" algn="ctr" rotWithShape="0">
                  <a:prstClr val="black">
                    <a:alpha val="2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Freeform 5">
                <a:extLst>
                  <a:ext uri="{FF2B5EF4-FFF2-40B4-BE49-F238E27FC236}">
                    <a16:creationId xmlns:a16="http://schemas.microsoft.com/office/drawing/2014/main" id="{611B7078-09E8-4D2C-A7EA-9B8097736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6942" y="2386272"/>
                <a:ext cx="1248388" cy="704314"/>
              </a:xfrm>
              <a:custGeom>
                <a:avLst/>
                <a:gdLst>
                  <a:gd name="T0" fmla="*/ 1005 w 1005"/>
                  <a:gd name="T1" fmla="*/ 284 h 567"/>
                  <a:gd name="T2" fmla="*/ 724 w 1005"/>
                  <a:gd name="T3" fmla="*/ 567 h 567"/>
                  <a:gd name="T4" fmla="*/ 664 w 1005"/>
                  <a:gd name="T5" fmla="*/ 507 h 567"/>
                  <a:gd name="T6" fmla="*/ 843 w 1005"/>
                  <a:gd name="T7" fmla="*/ 327 h 567"/>
                  <a:gd name="T8" fmla="*/ 0 w 1005"/>
                  <a:gd name="T9" fmla="*/ 327 h 567"/>
                  <a:gd name="T10" fmla="*/ 0 w 1005"/>
                  <a:gd name="T11" fmla="*/ 241 h 567"/>
                  <a:gd name="T12" fmla="*/ 843 w 1005"/>
                  <a:gd name="T13" fmla="*/ 241 h 567"/>
                  <a:gd name="T14" fmla="*/ 664 w 1005"/>
                  <a:gd name="T15" fmla="*/ 60 h 567"/>
                  <a:gd name="T16" fmla="*/ 724 w 1005"/>
                  <a:gd name="T17" fmla="*/ 0 h 567"/>
                  <a:gd name="T18" fmla="*/ 1005 w 1005"/>
                  <a:gd name="T19" fmla="*/ 284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05" h="567">
                    <a:moveTo>
                      <a:pt x="1005" y="284"/>
                    </a:moveTo>
                    <a:lnTo>
                      <a:pt x="724" y="567"/>
                    </a:lnTo>
                    <a:lnTo>
                      <a:pt x="664" y="507"/>
                    </a:lnTo>
                    <a:lnTo>
                      <a:pt x="843" y="327"/>
                    </a:lnTo>
                    <a:lnTo>
                      <a:pt x="0" y="327"/>
                    </a:lnTo>
                    <a:lnTo>
                      <a:pt x="0" y="241"/>
                    </a:lnTo>
                    <a:lnTo>
                      <a:pt x="843" y="241"/>
                    </a:lnTo>
                    <a:lnTo>
                      <a:pt x="664" y="60"/>
                    </a:lnTo>
                    <a:lnTo>
                      <a:pt x="724" y="0"/>
                    </a:lnTo>
                    <a:lnTo>
                      <a:pt x="1005" y="28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B27F295-7074-43B8-B8F8-33425A64E215}"/>
                </a:ext>
              </a:extLst>
            </p:cNvPr>
            <p:cNvSpPr txBox="1"/>
            <p:nvPr/>
          </p:nvSpPr>
          <p:spPr>
            <a:xfrm>
              <a:off x="4115006" y="2175052"/>
              <a:ext cx="9424013" cy="1865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Put Subtitle Here</a:t>
              </a:r>
            </a:p>
            <a:p>
              <a:pPr>
                <a:lnSpc>
                  <a:spcPct val="140000"/>
                </a:lnSpc>
                <a:spcBef>
                  <a:spcPts val="600"/>
                </a:spcBef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Lorem ipsum dolor sit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amet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,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consectetur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adipiscing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elit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, sed do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eiusmod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tempo.</a:t>
              </a:r>
            </a:p>
          </p:txBody>
        </p:sp>
      </p:grpSp>
      <p:sp>
        <p:nvSpPr>
          <p:cNvPr id="84" name="Freeform 5">
            <a:extLst>
              <a:ext uri="{FF2B5EF4-FFF2-40B4-BE49-F238E27FC236}">
                <a16:creationId xmlns:a16="http://schemas.microsoft.com/office/drawing/2014/main" id="{281F62CD-7BFD-4366-AACC-EA7DB57BEA28}"/>
              </a:ext>
            </a:extLst>
          </p:cNvPr>
          <p:cNvSpPr>
            <a:spLocks/>
          </p:cNvSpPr>
          <p:nvPr/>
        </p:nvSpPr>
        <p:spPr bwMode="auto">
          <a:xfrm rot="5400000">
            <a:off x="8247438" y="-444579"/>
            <a:ext cx="5732602" cy="3234212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731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C611DF3-0173-46A8-BF77-0A1129A8F18A}"/>
              </a:ext>
            </a:extLst>
          </p:cNvPr>
          <p:cNvSpPr/>
          <p:nvPr/>
        </p:nvSpPr>
        <p:spPr>
          <a:xfrm>
            <a:off x="-8162885" y="-6586141"/>
            <a:ext cx="40381199" cy="658614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806E348-5121-480F-A59D-854CDA230CAE}"/>
              </a:ext>
            </a:extLst>
          </p:cNvPr>
          <p:cNvSpPr txBox="1"/>
          <p:nvPr/>
        </p:nvSpPr>
        <p:spPr>
          <a:xfrm>
            <a:off x="1268873" y="2159854"/>
            <a:ext cx="7255689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solidFill>
                  <a:srgbClr val="051944"/>
                </a:solidFill>
                <a:latin typeface="+mj-lt"/>
                <a:cs typeface="Poppins Medium" panose="00000600000000000000" pitchFamily="2" charset="0"/>
              </a:rPr>
              <a:t>LOREM IPSUM DOLOR SIT AMET</a:t>
            </a:r>
          </a:p>
        </p:txBody>
      </p:sp>
    </p:spTree>
    <p:extLst>
      <p:ext uri="{BB962C8B-B14F-4D97-AF65-F5344CB8AC3E}">
        <p14:creationId xmlns:p14="http://schemas.microsoft.com/office/powerpoint/2010/main" val="3776920977"/>
      </p:ext>
    </p:extLst>
  </p:cSld>
  <p:clrMapOvr>
    <a:masterClrMapping/>
  </p:clrMapOvr>
  <p:transition spd="slow" advClick="0" advTm="1000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and person writing on papers&#10;&#10;Description automatically generated">
            <a:extLst>
              <a:ext uri="{FF2B5EF4-FFF2-40B4-BE49-F238E27FC236}">
                <a16:creationId xmlns:a16="http://schemas.microsoft.com/office/drawing/2014/main" id="{5DE47310-EAF0-D3AC-06DE-147E5D48C2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r="13411"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29E5E1F1-A983-4C6B-BC9B-D274C6DDFFEF}"/>
              </a:ext>
            </a:extLst>
          </p:cNvPr>
          <p:cNvSpPr/>
          <p:nvPr/>
        </p:nvSpPr>
        <p:spPr>
          <a:xfrm>
            <a:off x="7403690" y="6970120"/>
            <a:ext cx="6797572" cy="674587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FE55CFA-C9F1-4B4E-951A-DC8A7008C3C0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1C4968C-3E47-4FCE-B3EC-AA42E42BA2FF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5044980-35BF-40D0-A86A-D8CF87E7126A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F671C71-370A-4AF7-84A5-9DFFA1946CE8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F7F383D6-F40B-4636-9EA0-8C4A7AA13A6E}"/>
              </a:ext>
            </a:extLst>
          </p:cNvPr>
          <p:cNvSpPr/>
          <p:nvPr/>
        </p:nvSpPr>
        <p:spPr>
          <a:xfrm flipH="1">
            <a:off x="14201262" y="1"/>
            <a:ext cx="8186790" cy="13715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9398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640C5091-24D4-4B6F-875E-8FA804FD3647}"/>
              </a:ext>
            </a:extLst>
          </p:cNvPr>
          <p:cNvCxnSpPr>
            <a:cxnSpLocks/>
          </p:cNvCxnSpPr>
          <p:nvPr/>
        </p:nvCxnSpPr>
        <p:spPr>
          <a:xfrm>
            <a:off x="18199510" y="6970121"/>
            <a:ext cx="617814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9C1482F3-EE10-4485-9920-C38C53F68D19}"/>
              </a:ext>
            </a:extLst>
          </p:cNvPr>
          <p:cNvSpPr txBox="1"/>
          <p:nvPr/>
        </p:nvSpPr>
        <p:spPr>
          <a:xfrm>
            <a:off x="15136876" y="8430500"/>
            <a:ext cx="6178140" cy="295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ut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labore et dolore magna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aliqua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. Ut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enim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ad minim.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459FCE8-1CC4-44E9-A788-A709E80D5E1B}"/>
              </a:ext>
            </a:extLst>
          </p:cNvPr>
          <p:cNvGrpSpPr/>
          <p:nvPr/>
        </p:nvGrpSpPr>
        <p:grpSpPr>
          <a:xfrm>
            <a:off x="15136876" y="2055921"/>
            <a:ext cx="5902017" cy="3646412"/>
            <a:chOff x="2073622" y="2444298"/>
            <a:chExt cx="5902017" cy="3646412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31821C8-0B60-4772-8BE7-530969F0B4D6}"/>
                </a:ext>
              </a:extLst>
            </p:cNvPr>
            <p:cNvSpPr txBox="1"/>
            <p:nvPr/>
          </p:nvSpPr>
          <p:spPr>
            <a:xfrm>
              <a:off x="2076795" y="3228388"/>
              <a:ext cx="589884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Student</a:t>
              </a:r>
              <a: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b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</a:br>
              <a: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  <a:t>Careers</a:t>
              </a:r>
              <a:endParaRPr lang="ru-RU" sz="9000" dirty="0">
                <a:solidFill>
                  <a:schemeClr val="accent2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63D5929-A882-4AB3-B3E9-562FCA0C4DC6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CC8BC84-6B26-4F31-A12F-B3D34512710B}"/>
              </a:ext>
            </a:extLst>
          </p:cNvPr>
          <p:cNvGrpSpPr/>
          <p:nvPr/>
        </p:nvGrpSpPr>
        <p:grpSpPr>
          <a:xfrm rot="16200000">
            <a:off x="6843357" y="6322426"/>
            <a:ext cx="1295392" cy="1295392"/>
            <a:chOff x="13800667" y="1956961"/>
            <a:chExt cx="1295392" cy="1295392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1424AF9-735D-487D-8D8F-A85DDCED17F5}"/>
                </a:ext>
              </a:extLst>
            </p:cNvPr>
            <p:cNvSpPr/>
            <p:nvPr/>
          </p:nvSpPr>
          <p:spPr>
            <a:xfrm rot="5400000">
              <a:off x="13800667" y="1956961"/>
              <a:ext cx="1295392" cy="1295392"/>
            </a:xfrm>
            <a:prstGeom prst="rect">
              <a:avLst/>
            </a:prstGeom>
            <a:solidFill>
              <a:srgbClr val="FFB8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1" name="Freeform 5">
              <a:extLst>
                <a:ext uri="{FF2B5EF4-FFF2-40B4-BE49-F238E27FC236}">
                  <a16:creationId xmlns:a16="http://schemas.microsoft.com/office/drawing/2014/main" id="{580A4A31-23B4-4781-98AA-DAF6EA1CAE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4307481" y="2386730"/>
              <a:ext cx="281764" cy="435855"/>
            </a:xfrm>
            <a:custGeom>
              <a:avLst/>
              <a:gdLst>
                <a:gd name="T0" fmla="*/ 2 w 105"/>
                <a:gd name="T1" fmla="*/ 144 h 164"/>
                <a:gd name="T2" fmla="*/ 2 w 105"/>
                <a:gd name="T3" fmla="*/ 135 h 164"/>
                <a:gd name="T4" fmla="*/ 56 w 105"/>
                <a:gd name="T5" fmla="*/ 82 h 164"/>
                <a:gd name="T6" fmla="*/ 2 w 105"/>
                <a:gd name="T7" fmla="*/ 29 h 164"/>
                <a:gd name="T8" fmla="*/ 2 w 105"/>
                <a:gd name="T9" fmla="*/ 20 h 164"/>
                <a:gd name="T10" fmla="*/ 19 w 105"/>
                <a:gd name="T11" fmla="*/ 3 h 164"/>
                <a:gd name="T12" fmla="*/ 28 w 105"/>
                <a:gd name="T13" fmla="*/ 3 h 164"/>
                <a:gd name="T14" fmla="*/ 103 w 105"/>
                <a:gd name="T15" fmla="*/ 77 h 164"/>
                <a:gd name="T16" fmla="*/ 103 w 105"/>
                <a:gd name="T17" fmla="*/ 86 h 164"/>
                <a:gd name="T18" fmla="*/ 28 w 105"/>
                <a:gd name="T19" fmla="*/ 161 h 164"/>
                <a:gd name="T20" fmla="*/ 19 w 105"/>
                <a:gd name="T21" fmla="*/ 161 h 164"/>
                <a:gd name="T22" fmla="*/ 2 w 105"/>
                <a:gd name="T23" fmla="*/ 14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64">
                  <a:moveTo>
                    <a:pt x="2" y="144"/>
                  </a:moveTo>
                  <a:cubicBezTo>
                    <a:pt x="0" y="142"/>
                    <a:pt x="0" y="138"/>
                    <a:pt x="2" y="135"/>
                  </a:cubicBezTo>
                  <a:cubicBezTo>
                    <a:pt x="56" y="82"/>
                    <a:pt x="56" y="82"/>
                    <a:pt x="56" y="8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26"/>
                    <a:pt x="0" y="22"/>
                    <a:pt x="2" y="2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1" y="0"/>
                    <a:pt x="26" y="0"/>
                    <a:pt x="28" y="3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5" y="80"/>
                    <a:pt x="105" y="84"/>
                    <a:pt x="103" y="86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6" y="164"/>
                    <a:pt x="21" y="164"/>
                    <a:pt x="19" y="161"/>
                  </a:cubicBezTo>
                  <a:lnTo>
                    <a:pt x="2" y="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0D60EF1E-865C-4597-9562-F0394BF79991}"/>
              </a:ext>
            </a:extLst>
          </p:cNvPr>
          <p:cNvSpPr txBox="1"/>
          <p:nvPr/>
        </p:nvSpPr>
        <p:spPr>
          <a:xfrm>
            <a:off x="8201895" y="7823057"/>
            <a:ext cx="5201162" cy="5082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en-US" sz="27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 lvl="0" algn="ctr">
              <a:lnSpc>
                <a:spcPct val="140000"/>
              </a:lnSpc>
              <a:spcBef>
                <a:spcPts val="600"/>
              </a:spcBef>
            </a:pPr>
            <a:endParaRPr lang="en-US" sz="2700" dirty="0">
              <a:solidFill>
                <a:prstClr val="black"/>
              </a:solidFill>
              <a:latin typeface="Poppins Light"/>
              <a:cs typeface="Poppins Light" panose="00000400000000000000" pitchFamily="2" charset="0"/>
            </a:endParaRPr>
          </a:p>
          <a:p>
            <a:pPr lvl="0" algn="ctr">
              <a:lnSpc>
                <a:spcPct val="140000"/>
              </a:lnSpc>
              <a:spcBef>
                <a:spcPts val="600"/>
              </a:spcBef>
            </a:pPr>
            <a:endParaRPr lang="en-US" sz="2700" dirty="0">
              <a:solidFill>
                <a:prstClr val="black"/>
              </a:solidFill>
              <a:latin typeface="Poppins Light"/>
              <a:cs typeface="Poppins Light" panose="00000400000000000000" pitchFamily="2" charset="0"/>
            </a:endParaRPr>
          </a:p>
          <a:p>
            <a:pPr lvl="0" algn="ctr">
              <a:lnSpc>
                <a:spcPct val="140000"/>
              </a:lnSpc>
              <a:spcBef>
                <a:spcPts val="600"/>
              </a:spcBef>
            </a:pPr>
            <a:endParaRPr lang="en-US" sz="2700" dirty="0">
              <a:solidFill>
                <a:prstClr val="black"/>
              </a:solidFill>
              <a:latin typeface="Poppins Light"/>
              <a:cs typeface="Poppins Light" panose="00000400000000000000" pitchFamily="2" charset="0"/>
            </a:endParaRPr>
          </a:p>
          <a:p>
            <a:pPr lvl="0" algn="ctr">
              <a:lnSpc>
                <a:spcPct val="140000"/>
              </a:lnSpc>
              <a:spcBef>
                <a:spcPts val="600"/>
              </a:spcBef>
            </a:pPr>
            <a:endParaRPr lang="en-US" sz="2700" dirty="0">
              <a:solidFill>
                <a:prstClr val="black"/>
              </a:solidFill>
              <a:latin typeface="Poppins Light"/>
              <a:cs typeface="Poppins Light" panose="00000400000000000000" pitchFamily="2" charset="0"/>
            </a:endParaRPr>
          </a:p>
          <a:p>
            <a:pPr lvl="0"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solidFill>
                  <a:prstClr val="black"/>
                </a:solidFill>
                <a:latin typeface="Poppins Ligh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solidFill>
                  <a:prstClr val="black"/>
                </a:solidFill>
                <a:latin typeface="Poppins Light"/>
                <a:cs typeface="Poppins Light" panose="00000400000000000000" pitchFamily="2" charset="0"/>
              </a:rPr>
              <a:t>amet</a:t>
            </a:r>
            <a:r>
              <a:rPr lang="en-US" sz="2700" dirty="0">
                <a:solidFill>
                  <a:prstClr val="black"/>
                </a:solidFill>
                <a:latin typeface="Poppins Ligh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Poppins Ligh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solidFill>
                  <a:prstClr val="black"/>
                </a:solidFill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Poppins Ligh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solidFill>
                  <a:prstClr val="black"/>
                </a:solidFill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Poppins Light"/>
                <a:cs typeface="Poppins Light" panose="00000400000000000000" pitchFamily="2" charset="0"/>
              </a:rPr>
              <a:t>elit</a:t>
            </a:r>
            <a:r>
              <a:rPr lang="en-US" sz="2700" dirty="0">
                <a:solidFill>
                  <a:prstClr val="black"/>
                </a:solidFill>
                <a:latin typeface="Poppins Ligh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solidFill>
                  <a:prstClr val="black"/>
                </a:solidFill>
                <a:latin typeface="Poppins Light"/>
                <a:cs typeface="Poppins Light" panose="00000400000000000000" pitchFamily="2" charset="0"/>
              </a:rPr>
              <a:t>eiusmod</a:t>
            </a:r>
            <a:r>
              <a:rPr lang="en-US" sz="2700" dirty="0">
                <a:solidFill>
                  <a:prstClr val="black"/>
                </a:solidFill>
                <a:latin typeface="Poppins Ligh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148" name="Freeform 5">
            <a:extLst>
              <a:ext uri="{FF2B5EF4-FFF2-40B4-BE49-F238E27FC236}">
                <a16:creationId xmlns:a16="http://schemas.microsoft.com/office/drawing/2014/main" id="{CA1EB754-BF83-4E5D-8BCC-6BC8F8F63E21}"/>
              </a:ext>
            </a:extLst>
          </p:cNvPr>
          <p:cNvSpPr>
            <a:spLocks noEditPoints="1"/>
          </p:cNvSpPr>
          <p:nvPr/>
        </p:nvSpPr>
        <p:spPr bwMode="auto">
          <a:xfrm>
            <a:off x="10111626" y="9350969"/>
            <a:ext cx="1223326" cy="972902"/>
          </a:xfrm>
          <a:custGeom>
            <a:avLst/>
            <a:gdLst>
              <a:gd name="T0" fmla="*/ 552 w 552"/>
              <a:gd name="T1" fmla="*/ 0 h 439"/>
              <a:gd name="T2" fmla="*/ 552 w 552"/>
              <a:gd name="T3" fmla="*/ 358 h 439"/>
              <a:gd name="T4" fmla="*/ 296 w 552"/>
              <a:gd name="T5" fmla="*/ 358 h 439"/>
              <a:gd name="T6" fmla="*/ 296 w 552"/>
              <a:gd name="T7" fmla="*/ 399 h 439"/>
              <a:gd name="T8" fmla="*/ 396 w 552"/>
              <a:gd name="T9" fmla="*/ 399 h 439"/>
              <a:gd name="T10" fmla="*/ 396 w 552"/>
              <a:gd name="T11" fmla="*/ 439 h 439"/>
              <a:gd name="T12" fmla="*/ 156 w 552"/>
              <a:gd name="T13" fmla="*/ 439 h 439"/>
              <a:gd name="T14" fmla="*/ 156 w 552"/>
              <a:gd name="T15" fmla="*/ 399 h 439"/>
              <a:gd name="T16" fmla="*/ 256 w 552"/>
              <a:gd name="T17" fmla="*/ 399 h 439"/>
              <a:gd name="T18" fmla="*/ 256 w 552"/>
              <a:gd name="T19" fmla="*/ 358 h 439"/>
              <a:gd name="T20" fmla="*/ 0 w 552"/>
              <a:gd name="T21" fmla="*/ 358 h 439"/>
              <a:gd name="T22" fmla="*/ 0 w 552"/>
              <a:gd name="T23" fmla="*/ 0 h 439"/>
              <a:gd name="T24" fmla="*/ 552 w 552"/>
              <a:gd name="T25" fmla="*/ 0 h 439"/>
              <a:gd name="T26" fmla="*/ 38 w 552"/>
              <a:gd name="T27" fmla="*/ 320 h 439"/>
              <a:gd name="T28" fmla="*/ 514 w 552"/>
              <a:gd name="T29" fmla="*/ 320 h 439"/>
              <a:gd name="T30" fmla="*/ 514 w 552"/>
              <a:gd name="T31" fmla="*/ 40 h 439"/>
              <a:gd name="T32" fmla="*/ 38 w 552"/>
              <a:gd name="T33" fmla="*/ 40 h 439"/>
              <a:gd name="T34" fmla="*/ 38 w 552"/>
              <a:gd name="T35" fmla="*/ 3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52" h="439">
                <a:moveTo>
                  <a:pt x="552" y="0"/>
                </a:moveTo>
                <a:lnTo>
                  <a:pt x="552" y="358"/>
                </a:lnTo>
                <a:lnTo>
                  <a:pt x="296" y="358"/>
                </a:lnTo>
                <a:lnTo>
                  <a:pt x="296" y="399"/>
                </a:lnTo>
                <a:lnTo>
                  <a:pt x="396" y="399"/>
                </a:lnTo>
                <a:lnTo>
                  <a:pt x="396" y="439"/>
                </a:lnTo>
                <a:lnTo>
                  <a:pt x="156" y="439"/>
                </a:lnTo>
                <a:lnTo>
                  <a:pt x="156" y="399"/>
                </a:lnTo>
                <a:lnTo>
                  <a:pt x="256" y="399"/>
                </a:lnTo>
                <a:lnTo>
                  <a:pt x="256" y="358"/>
                </a:lnTo>
                <a:lnTo>
                  <a:pt x="0" y="358"/>
                </a:lnTo>
                <a:lnTo>
                  <a:pt x="0" y="0"/>
                </a:lnTo>
                <a:lnTo>
                  <a:pt x="552" y="0"/>
                </a:lnTo>
                <a:close/>
                <a:moveTo>
                  <a:pt x="38" y="320"/>
                </a:moveTo>
                <a:lnTo>
                  <a:pt x="514" y="320"/>
                </a:lnTo>
                <a:lnTo>
                  <a:pt x="514" y="40"/>
                </a:lnTo>
                <a:lnTo>
                  <a:pt x="38" y="40"/>
                </a:lnTo>
                <a:lnTo>
                  <a:pt x="38" y="3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819C215-00DE-496A-ADFC-202036912157}"/>
              </a:ext>
            </a:extLst>
          </p:cNvPr>
          <p:cNvSpPr txBox="1"/>
          <p:nvPr/>
        </p:nvSpPr>
        <p:spPr>
          <a:xfrm>
            <a:off x="5427046" y="2345313"/>
            <a:ext cx="7787512" cy="23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ut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labore et dolore magna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aliqua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. Ut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enim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ad minim.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FEE5BAC1-85F1-4779-9507-E2330E81BEAE}"/>
              </a:ext>
            </a:extLst>
          </p:cNvPr>
          <p:cNvSpPr txBox="1"/>
          <p:nvPr/>
        </p:nvSpPr>
        <p:spPr>
          <a:xfrm>
            <a:off x="1250523" y="2189839"/>
            <a:ext cx="3452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dirty="0">
                <a:solidFill>
                  <a:schemeClr val="accent2"/>
                </a:solidFill>
                <a:latin typeface="+mj-lt"/>
                <a:cs typeface="Poppins SemiBold" panose="00000700000000000000" pitchFamily="2" charset="0"/>
              </a:rPr>
              <a:t>47%</a:t>
            </a:r>
            <a:endParaRPr lang="ru-RU" sz="12000" dirty="0">
              <a:solidFill>
                <a:schemeClr val="accent2"/>
              </a:solidFill>
              <a:latin typeface="+mj-lt"/>
              <a:cs typeface="Poppins SemiBold" panose="00000700000000000000" pitchFamily="2" charset="0"/>
            </a:endParaRPr>
          </a:p>
        </p:txBody>
      </p: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05D8712D-E3E4-4203-9D24-63D38CE2B93A}"/>
              </a:ext>
            </a:extLst>
          </p:cNvPr>
          <p:cNvCxnSpPr>
            <a:cxnSpLocks/>
          </p:cNvCxnSpPr>
          <p:nvPr/>
        </p:nvCxnSpPr>
        <p:spPr>
          <a:xfrm>
            <a:off x="1330843" y="4427541"/>
            <a:ext cx="3152668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461933"/>
      </p:ext>
    </p:extLst>
  </p:cSld>
  <p:clrMapOvr>
    <a:masterClrMapping/>
  </p:clrMapOvr>
  <p:transition spd="slow" advClick="0" advTm="1000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50B74208-D261-49C9-B4D7-A45F9A622B59}"/>
              </a:ext>
            </a:extLst>
          </p:cNvPr>
          <p:cNvSpPr/>
          <p:nvPr/>
        </p:nvSpPr>
        <p:spPr>
          <a:xfrm>
            <a:off x="2614483" y="6970120"/>
            <a:ext cx="6797572" cy="674587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1D1AC0-C3B2-4438-856C-703B188F01C3}"/>
              </a:ext>
            </a:extLst>
          </p:cNvPr>
          <p:cNvGrpSpPr/>
          <p:nvPr/>
        </p:nvGrpSpPr>
        <p:grpSpPr>
          <a:xfrm>
            <a:off x="9837843" y="1651817"/>
            <a:ext cx="10385527" cy="2261418"/>
            <a:chOff x="2073622" y="2444298"/>
            <a:chExt cx="10385527" cy="22614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C2A89F-1670-4761-BD69-472259492147}"/>
                </a:ext>
              </a:extLst>
            </p:cNvPr>
            <p:cNvSpPr txBox="1"/>
            <p:nvPr/>
          </p:nvSpPr>
          <p:spPr>
            <a:xfrm>
              <a:off x="2076795" y="3228388"/>
              <a:ext cx="1038235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Student</a:t>
              </a:r>
              <a: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  <a:t>Projects</a:t>
              </a:r>
              <a:endParaRPr lang="ru-RU" sz="9000" dirty="0">
                <a:solidFill>
                  <a:schemeClr val="accent2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F7A86E-6578-4F91-8EA4-1D9BBEF77C12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B796AE8-1150-4E8E-AEB9-F3FEF647831F}"/>
              </a:ext>
            </a:extLst>
          </p:cNvPr>
          <p:cNvSpPr/>
          <p:nvPr/>
        </p:nvSpPr>
        <p:spPr>
          <a:xfrm>
            <a:off x="14659897" y="8465574"/>
            <a:ext cx="9717753" cy="525042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A2BC89-5DB5-4CEB-A995-1C92FA2F2F3C}"/>
              </a:ext>
            </a:extLst>
          </p:cNvPr>
          <p:cNvSpPr txBox="1"/>
          <p:nvPr/>
        </p:nvSpPr>
        <p:spPr>
          <a:xfrm>
            <a:off x="14501577" y="4731931"/>
            <a:ext cx="8535404" cy="23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LOREM IPSUM DOLOR SIT AMET, CONSECTETUR ADIPISCING ELIT, SED DO EIUSMOD TEMPOR INCIDIDUNT UT LABORE ET DOLORE MAGNA ALIQUA. UT ENIM AD MINIM VENIAM, QUIS NOSTRUD.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2F370D-F287-46BB-9088-CD1357C48E91}"/>
              </a:ext>
            </a:extLst>
          </p:cNvPr>
          <p:cNvSpPr/>
          <p:nvPr/>
        </p:nvSpPr>
        <p:spPr>
          <a:xfrm>
            <a:off x="0" y="1905001"/>
            <a:ext cx="7094643" cy="9982200"/>
          </a:xfrm>
          <a:prstGeom prst="rect">
            <a:avLst/>
          </a:prstGeom>
          <a:solidFill>
            <a:srgbClr val="05194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05F362-462F-4086-BE7E-A657480C39C6}"/>
              </a:ext>
            </a:extLst>
          </p:cNvPr>
          <p:cNvCxnSpPr>
            <a:cxnSpLocks/>
          </p:cNvCxnSpPr>
          <p:nvPr/>
        </p:nvCxnSpPr>
        <p:spPr>
          <a:xfrm>
            <a:off x="3952568" y="5069295"/>
            <a:ext cx="894445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5">
            <a:extLst>
              <a:ext uri="{FF2B5EF4-FFF2-40B4-BE49-F238E27FC236}">
                <a16:creationId xmlns:a16="http://schemas.microsoft.com/office/drawing/2014/main" id="{4B538D4B-87DC-4837-A2D0-BBD13A4E0603}"/>
              </a:ext>
            </a:extLst>
          </p:cNvPr>
          <p:cNvSpPr>
            <a:spLocks/>
          </p:cNvSpPr>
          <p:nvPr/>
        </p:nvSpPr>
        <p:spPr bwMode="auto">
          <a:xfrm>
            <a:off x="15814945" y="10752019"/>
            <a:ext cx="1200920" cy="677536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201826-43F4-470F-BB79-47C4C82BB6CB}"/>
              </a:ext>
            </a:extLst>
          </p:cNvPr>
          <p:cNvSpPr txBox="1"/>
          <p:nvPr/>
        </p:nvSpPr>
        <p:spPr>
          <a:xfrm>
            <a:off x="18159357" y="9373783"/>
            <a:ext cx="5202086" cy="326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Subtitle Here</a:t>
            </a:r>
          </a:p>
          <a:p>
            <a:pPr>
              <a:lnSpc>
                <a:spcPct val="140000"/>
              </a:lnSpc>
              <a:spcBef>
                <a:spcPts val="24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76E646F-F16B-44A8-A762-1CD5555B8759}"/>
              </a:ext>
            </a:extLst>
          </p:cNvPr>
          <p:cNvSpPr/>
          <p:nvPr/>
        </p:nvSpPr>
        <p:spPr>
          <a:xfrm>
            <a:off x="8498606" y="6107368"/>
            <a:ext cx="3704914" cy="3535465"/>
          </a:xfrm>
          <a:prstGeom prst="roundRect">
            <a:avLst>
              <a:gd name="adj" fmla="val 25863"/>
            </a:avLst>
          </a:prstGeom>
          <a:solidFill>
            <a:schemeClr val="bg1"/>
          </a:solidFill>
          <a:ln>
            <a:noFill/>
          </a:ln>
          <a:effectLst>
            <a:outerShdw blurRad="9398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Freeform 149">
            <a:extLst>
              <a:ext uri="{FF2B5EF4-FFF2-40B4-BE49-F238E27FC236}">
                <a16:creationId xmlns:a16="http://schemas.microsoft.com/office/drawing/2014/main" id="{8815DF8A-EE87-43FF-9F75-343BE92B8F81}"/>
              </a:ext>
            </a:extLst>
          </p:cNvPr>
          <p:cNvSpPr>
            <a:spLocks noEditPoints="1"/>
          </p:cNvSpPr>
          <p:nvPr/>
        </p:nvSpPr>
        <p:spPr bwMode="auto">
          <a:xfrm>
            <a:off x="9666235" y="7162353"/>
            <a:ext cx="1369656" cy="1366501"/>
          </a:xfrm>
          <a:custGeom>
            <a:avLst/>
            <a:gdLst>
              <a:gd name="T0" fmla="*/ 128 w 180"/>
              <a:gd name="T1" fmla="*/ 11 h 180"/>
              <a:gd name="T2" fmla="*/ 12 w 180"/>
              <a:gd name="T3" fmla="*/ 127 h 180"/>
              <a:gd name="T4" fmla="*/ 12 w 180"/>
              <a:gd name="T5" fmla="*/ 128 h 180"/>
              <a:gd name="T6" fmla="*/ 11 w 180"/>
              <a:gd name="T7" fmla="*/ 128 h 180"/>
              <a:gd name="T8" fmla="*/ 0 w 180"/>
              <a:gd name="T9" fmla="*/ 176 h 180"/>
              <a:gd name="T10" fmla="*/ 0 w 180"/>
              <a:gd name="T11" fmla="*/ 177 h 180"/>
              <a:gd name="T12" fmla="*/ 1 w 180"/>
              <a:gd name="T13" fmla="*/ 179 h 180"/>
              <a:gd name="T14" fmla="*/ 3 w 180"/>
              <a:gd name="T15" fmla="*/ 180 h 180"/>
              <a:gd name="T16" fmla="*/ 51 w 180"/>
              <a:gd name="T17" fmla="*/ 168 h 180"/>
              <a:gd name="T18" fmla="*/ 52 w 180"/>
              <a:gd name="T19" fmla="*/ 168 h 180"/>
              <a:gd name="T20" fmla="*/ 53 w 180"/>
              <a:gd name="T21" fmla="*/ 167 h 180"/>
              <a:gd name="T22" fmla="*/ 168 w 180"/>
              <a:gd name="T23" fmla="*/ 52 h 180"/>
              <a:gd name="T24" fmla="*/ 164 w 180"/>
              <a:gd name="T25" fmla="*/ 16 h 180"/>
              <a:gd name="T26" fmla="*/ 135 w 180"/>
              <a:gd name="T27" fmla="*/ 14 h 180"/>
              <a:gd name="T28" fmla="*/ 148 w 180"/>
              <a:gd name="T29" fmla="*/ 63 h 180"/>
              <a:gd name="T30" fmla="*/ 121 w 180"/>
              <a:gd name="T31" fmla="*/ 27 h 180"/>
              <a:gd name="T32" fmla="*/ 148 w 180"/>
              <a:gd name="T33" fmla="*/ 63 h 180"/>
              <a:gd name="T34" fmla="*/ 11 w 180"/>
              <a:gd name="T35" fmla="*/ 164 h 180"/>
              <a:gd name="T36" fmla="*/ 17 w 180"/>
              <a:gd name="T37" fmla="*/ 132 h 180"/>
              <a:gd name="T38" fmla="*/ 29 w 180"/>
              <a:gd name="T39" fmla="*/ 147 h 180"/>
              <a:gd name="T40" fmla="*/ 29 w 180"/>
              <a:gd name="T41" fmla="*/ 147 h 180"/>
              <a:gd name="T42" fmla="*/ 30 w 180"/>
              <a:gd name="T43" fmla="*/ 148 h 180"/>
              <a:gd name="T44" fmla="*/ 30 w 180"/>
              <a:gd name="T45" fmla="*/ 149 h 180"/>
              <a:gd name="T46" fmla="*/ 31 w 180"/>
              <a:gd name="T47" fmla="*/ 150 h 180"/>
              <a:gd name="T48" fmla="*/ 32 w 180"/>
              <a:gd name="T49" fmla="*/ 150 h 180"/>
              <a:gd name="T50" fmla="*/ 33 w 180"/>
              <a:gd name="T51" fmla="*/ 150 h 180"/>
              <a:gd name="T52" fmla="*/ 49 w 180"/>
              <a:gd name="T53" fmla="*/ 148 h 180"/>
              <a:gd name="T54" fmla="*/ 13 w 180"/>
              <a:gd name="T55" fmla="*/ 171 h 180"/>
              <a:gd name="T56" fmla="*/ 16 w 180"/>
              <a:gd name="T57" fmla="*/ 164 h 180"/>
              <a:gd name="T58" fmla="*/ 128 w 180"/>
              <a:gd name="T59" fmla="*/ 74 h 180"/>
              <a:gd name="T60" fmla="*/ 123 w 180"/>
              <a:gd name="T61" fmla="*/ 70 h 180"/>
              <a:gd name="T62" fmla="*/ 36 w 180"/>
              <a:gd name="T63" fmla="*/ 143 h 180"/>
              <a:gd name="T64" fmla="*/ 110 w 180"/>
              <a:gd name="T65" fmla="*/ 56 h 180"/>
              <a:gd name="T66" fmla="*/ 105 w 180"/>
              <a:gd name="T67" fmla="*/ 52 h 180"/>
              <a:gd name="T68" fmla="*/ 23 w 180"/>
              <a:gd name="T69" fmla="*/ 125 h 180"/>
              <a:gd name="T70" fmla="*/ 143 w 180"/>
              <a:gd name="T71" fmla="*/ 68 h 180"/>
              <a:gd name="T72" fmla="*/ 56 w 180"/>
              <a:gd name="T73" fmla="*/ 146 h 180"/>
              <a:gd name="T74" fmla="*/ 125 w 180"/>
              <a:gd name="T75" fmla="*/ 22 h 180"/>
              <a:gd name="T76" fmla="*/ 162 w 180"/>
              <a:gd name="T77" fmla="*/ 50 h 180"/>
              <a:gd name="T78" fmla="*/ 157 w 180"/>
              <a:gd name="T79" fmla="*/ 54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0" h="180">
                <a:moveTo>
                  <a:pt x="168" y="11"/>
                </a:moveTo>
                <a:cubicBezTo>
                  <a:pt x="157" y="0"/>
                  <a:pt x="139" y="0"/>
                  <a:pt x="128" y="11"/>
                </a:cubicBezTo>
                <a:cubicBezTo>
                  <a:pt x="12" y="127"/>
                  <a:pt x="12" y="127"/>
                  <a:pt x="12" y="127"/>
                </a:cubicBezTo>
                <a:cubicBezTo>
                  <a:pt x="12" y="127"/>
                  <a:pt x="12" y="127"/>
                  <a:pt x="12" y="127"/>
                </a:cubicBezTo>
                <a:cubicBezTo>
                  <a:pt x="12" y="127"/>
                  <a:pt x="12" y="127"/>
                  <a:pt x="12" y="127"/>
                </a:cubicBezTo>
                <a:cubicBezTo>
                  <a:pt x="12" y="127"/>
                  <a:pt x="12" y="127"/>
                  <a:pt x="12" y="128"/>
                </a:cubicBezTo>
                <a:cubicBezTo>
                  <a:pt x="12" y="128"/>
                  <a:pt x="11" y="128"/>
                  <a:pt x="11" y="128"/>
                </a:cubicBezTo>
                <a:cubicBezTo>
                  <a:pt x="11" y="128"/>
                  <a:pt x="11" y="128"/>
                  <a:pt x="11" y="128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177"/>
                  <a:pt x="0" y="178"/>
                  <a:pt x="0" y="178"/>
                </a:cubicBezTo>
                <a:cubicBezTo>
                  <a:pt x="0" y="178"/>
                  <a:pt x="1" y="178"/>
                  <a:pt x="1" y="179"/>
                </a:cubicBezTo>
                <a:cubicBezTo>
                  <a:pt x="1" y="179"/>
                  <a:pt x="2" y="179"/>
                  <a:pt x="2" y="179"/>
                </a:cubicBezTo>
                <a:cubicBezTo>
                  <a:pt x="2" y="179"/>
                  <a:pt x="3" y="180"/>
                  <a:pt x="3" y="180"/>
                </a:cubicBezTo>
                <a:cubicBezTo>
                  <a:pt x="3" y="180"/>
                  <a:pt x="4" y="179"/>
                  <a:pt x="4" y="179"/>
                </a:cubicBezTo>
                <a:cubicBezTo>
                  <a:pt x="51" y="168"/>
                  <a:pt x="51" y="168"/>
                  <a:pt x="51" y="168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52" y="168"/>
                  <a:pt x="52" y="168"/>
                  <a:pt x="53" y="168"/>
                </a:cubicBezTo>
                <a:cubicBezTo>
                  <a:pt x="53" y="167"/>
                  <a:pt x="53" y="167"/>
                  <a:pt x="53" y="167"/>
                </a:cubicBezTo>
                <a:cubicBezTo>
                  <a:pt x="53" y="167"/>
                  <a:pt x="53" y="167"/>
                  <a:pt x="53" y="167"/>
                </a:cubicBezTo>
                <a:cubicBezTo>
                  <a:pt x="168" y="52"/>
                  <a:pt x="168" y="52"/>
                  <a:pt x="168" y="52"/>
                </a:cubicBezTo>
                <a:cubicBezTo>
                  <a:pt x="180" y="41"/>
                  <a:pt x="180" y="22"/>
                  <a:pt x="168" y="11"/>
                </a:cubicBezTo>
                <a:close/>
                <a:moveTo>
                  <a:pt x="164" y="16"/>
                </a:moveTo>
                <a:cubicBezTo>
                  <a:pt x="172" y="24"/>
                  <a:pt x="173" y="36"/>
                  <a:pt x="166" y="45"/>
                </a:cubicBezTo>
                <a:cubicBezTo>
                  <a:pt x="135" y="14"/>
                  <a:pt x="135" y="14"/>
                  <a:pt x="135" y="14"/>
                </a:cubicBezTo>
                <a:cubicBezTo>
                  <a:pt x="143" y="7"/>
                  <a:pt x="156" y="8"/>
                  <a:pt x="164" y="16"/>
                </a:cubicBezTo>
                <a:close/>
                <a:moveTo>
                  <a:pt x="148" y="63"/>
                </a:moveTo>
                <a:cubicBezTo>
                  <a:pt x="116" y="31"/>
                  <a:pt x="116" y="31"/>
                  <a:pt x="116" y="31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53" y="59"/>
                  <a:pt x="153" y="59"/>
                  <a:pt x="153" y="59"/>
                </a:cubicBezTo>
                <a:lnTo>
                  <a:pt x="148" y="63"/>
                </a:lnTo>
                <a:close/>
                <a:moveTo>
                  <a:pt x="16" y="164"/>
                </a:moveTo>
                <a:cubicBezTo>
                  <a:pt x="15" y="162"/>
                  <a:pt x="13" y="162"/>
                  <a:pt x="11" y="164"/>
                </a:cubicBezTo>
                <a:cubicBezTo>
                  <a:pt x="9" y="166"/>
                  <a:pt x="9" y="166"/>
                  <a:pt x="9" y="166"/>
                </a:cubicBezTo>
                <a:cubicBezTo>
                  <a:pt x="17" y="132"/>
                  <a:pt x="17" y="132"/>
                  <a:pt x="17" y="132"/>
                </a:cubicBezTo>
                <a:cubicBezTo>
                  <a:pt x="31" y="130"/>
                  <a:pt x="31" y="130"/>
                  <a:pt x="31" y="130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29" y="147"/>
                  <a:pt x="30" y="147"/>
                  <a:pt x="30" y="148"/>
                </a:cubicBezTo>
                <a:cubicBezTo>
                  <a:pt x="30" y="148"/>
                  <a:pt x="30" y="148"/>
                  <a:pt x="30" y="148"/>
                </a:cubicBezTo>
                <a:cubicBezTo>
                  <a:pt x="30" y="148"/>
                  <a:pt x="30" y="148"/>
                  <a:pt x="30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0" y="149"/>
                  <a:pt x="31" y="149"/>
                  <a:pt x="31" y="149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1" y="150"/>
                  <a:pt x="32" y="150"/>
                  <a:pt x="32" y="150"/>
                </a:cubicBezTo>
                <a:cubicBezTo>
                  <a:pt x="32" y="150"/>
                  <a:pt x="32" y="150"/>
                  <a:pt x="32" y="150"/>
                </a:cubicBezTo>
                <a:cubicBezTo>
                  <a:pt x="32" y="150"/>
                  <a:pt x="32" y="150"/>
                  <a:pt x="33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49" y="148"/>
                  <a:pt x="49" y="148"/>
                  <a:pt x="49" y="148"/>
                </a:cubicBezTo>
                <a:cubicBezTo>
                  <a:pt x="48" y="162"/>
                  <a:pt x="48" y="162"/>
                  <a:pt x="48" y="162"/>
                </a:cubicBezTo>
                <a:cubicBezTo>
                  <a:pt x="13" y="171"/>
                  <a:pt x="13" y="171"/>
                  <a:pt x="13" y="171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7" y="167"/>
                  <a:pt x="17" y="165"/>
                  <a:pt x="16" y="164"/>
                </a:cubicBezTo>
                <a:close/>
                <a:moveTo>
                  <a:pt x="56" y="146"/>
                </a:moveTo>
                <a:cubicBezTo>
                  <a:pt x="128" y="74"/>
                  <a:pt x="128" y="74"/>
                  <a:pt x="128" y="74"/>
                </a:cubicBezTo>
                <a:cubicBezTo>
                  <a:pt x="129" y="73"/>
                  <a:pt x="129" y="71"/>
                  <a:pt x="128" y="70"/>
                </a:cubicBezTo>
                <a:cubicBezTo>
                  <a:pt x="126" y="69"/>
                  <a:pt x="124" y="69"/>
                  <a:pt x="123" y="70"/>
                </a:cubicBezTo>
                <a:cubicBezTo>
                  <a:pt x="52" y="142"/>
                  <a:pt x="52" y="142"/>
                  <a:pt x="52" y="142"/>
                </a:cubicBezTo>
                <a:cubicBezTo>
                  <a:pt x="36" y="143"/>
                  <a:pt x="36" y="143"/>
                  <a:pt x="36" y="143"/>
                </a:cubicBezTo>
                <a:cubicBezTo>
                  <a:pt x="38" y="128"/>
                  <a:pt x="38" y="128"/>
                  <a:pt x="38" y="128"/>
                </a:cubicBezTo>
                <a:cubicBezTo>
                  <a:pt x="110" y="56"/>
                  <a:pt x="110" y="56"/>
                  <a:pt x="110" y="56"/>
                </a:cubicBezTo>
                <a:cubicBezTo>
                  <a:pt x="111" y="55"/>
                  <a:pt x="111" y="53"/>
                  <a:pt x="110" y="52"/>
                </a:cubicBezTo>
                <a:cubicBezTo>
                  <a:pt x="108" y="51"/>
                  <a:pt x="106" y="51"/>
                  <a:pt x="105" y="52"/>
                </a:cubicBezTo>
                <a:cubicBezTo>
                  <a:pt x="33" y="123"/>
                  <a:pt x="33" y="123"/>
                  <a:pt x="33" y="123"/>
                </a:cubicBezTo>
                <a:cubicBezTo>
                  <a:pt x="23" y="125"/>
                  <a:pt x="23" y="125"/>
                  <a:pt x="23" y="125"/>
                </a:cubicBezTo>
                <a:cubicBezTo>
                  <a:pt x="112" y="36"/>
                  <a:pt x="112" y="36"/>
                  <a:pt x="112" y="36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55" y="156"/>
                  <a:pt x="55" y="156"/>
                  <a:pt x="55" y="156"/>
                </a:cubicBezTo>
                <a:lnTo>
                  <a:pt x="56" y="146"/>
                </a:lnTo>
                <a:close/>
                <a:moveTo>
                  <a:pt x="157" y="54"/>
                </a:moveTo>
                <a:cubicBezTo>
                  <a:pt x="125" y="22"/>
                  <a:pt x="125" y="22"/>
                  <a:pt x="125" y="22"/>
                </a:cubicBezTo>
                <a:cubicBezTo>
                  <a:pt x="130" y="18"/>
                  <a:pt x="130" y="18"/>
                  <a:pt x="130" y="18"/>
                </a:cubicBezTo>
                <a:cubicBezTo>
                  <a:pt x="162" y="50"/>
                  <a:pt x="162" y="50"/>
                  <a:pt x="162" y="50"/>
                </a:cubicBezTo>
                <a:lnTo>
                  <a:pt x="157" y="54"/>
                </a:lnTo>
                <a:close/>
                <a:moveTo>
                  <a:pt x="157" y="54"/>
                </a:moveTo>
                <a:cubicBezTo>
                  <a:pt x="157" y="54"/>
                  <a:pt x="157" y="54"/>
                  <a:pt x="157" y="54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D7BCF4-D8CE-4FF5-B0C9-4F55FB414990}"/>
              </a:ext>
            </a:extLst>
          </p:cNvPr>
          <p:cNvSpPr txBox="1"/>
          <p:nvPr/>
        </p:nvSpPr>
        <p:spPr>
          <a:xfrm>
            <a:off x="10612785" y="10491186"/>
            <a:ext cx="2992111" cy="295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da-DK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Lorem ipsum dolor sit ametcon sectetur, adipiscing. </a:t>
            </a:r>
            <a:endParaRPr lang="en-US" sz="27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DCDD959-D2EA-4413-B71E-E23C060B6A5A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7A13548-70F6-47DD-A260-EFECCA6FEF73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9D91BBD-CD5F-44D9-B118-488A09A90F3C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D8488CF-53AC-4195-844F-B417F6FCE734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895563537"/>
      </p:ext>
    </p:extLst>
  </p:cSld>
  <p:clrMapOvr>
    <a:masterClrMapping/>
  </p:clrMapOvr>
  <p:transition spd="slow" advClick="0" advTm="1000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ight Triangle 124">
            <a:extLst>
              <a:ext uri="{FF2B5EF4-FFF2-40B4-BE49-F238E27FC236}">
                <a16:creationId xmlns:a16="http://schemas.microsoft.com/office/drawing/2014/main" id="{3B518B01-B6AB-4308-9F9F-7E8388EE36DC}"/>
              </a:ext>
            </a:extLst>
          </p:cNvPr>
          <p:cNvSpPr/>
          <p:nvPr/>
        </p:nvSpPr>
        <p:spPr>
          <a:xfrm rot="18900000">
            <a:off x="6567725" y="-16846426"/>
            <a:ext cx="22697902" cy="22697902"/>
          </a:xfrm>
          <a:prstGeom prst="rtTriangle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Placeholder 2" descr="Two men sitting at a table looking at a cellphone&#10;&#10;Description automatically generated">
            <a:extLst>
              <a:ext uri="{FF2B5EF4-FFF2-40B4-BE49-F238E27FC236}">
                <a16:creationId xmlns:a16="http://schemas.microsoft.com/office/drawing/2014/main" id="{1D6272D4-544F-E0B0-2F40-A255A1D0B9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58" r="5058"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9D5330A4-56C9-427F-B27D-B4B54486B920}"/>
              </a:ext>
            </a:extLst>
          </p:cNvPr>
          <p:cNvSpPr/>
          <p:nvPr/>
        </p:nvSpPr>
        <p:spPr>
          <a:xfrm>
            <a:off x="-8162885" y="-5521445"/>
            <a:ext cx="42969079" cy="552144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E8418A4-AB3D-40F4-B4E5-AB7D3FE0797A}"/>
              </a:ext>
            </a:extLst>
          </p:cNvPr>
          <p:cNvSpPr/>
          <p:nvPr/>
        </p:nvSpPr>
        <p:spPr>
          <a:xfrm rot="18900000">
            <a:off x="549129" y="-5527206"/>
            <a:ext cx="11054407" cy="11054407"/>
          </a:xfrm>
          <a:prstGeom prst="rtTriangle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Right Triangle 64">
            <a:extLst>
              <a:ext uri="{FF2B5EF4-FFF2-40B4-BE49-F238E27FC236}">
                <a16:creationId xmlns:a16="http://schemas.microsoft.com/office/drawing/2014/main" id="{42B04577-F048-4B26-BB20-673D208DE25B}"/>
              </a:ext>
            </a:extLst>
          </p:cNvPr>
          <p:cNvSpPr/>
          <p:nvPr/>
        </p:nvSpPr>
        <p:spPr>
          <a:xfrm rot="18900000">
            <a:off x="15620860" y="-4171477"/>
            <a:ext cx="8342950" cy="8342950"/>
          </a:xfrm>
          <a:prstGeom prst="rtTriangle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A062D3A-25CE-4B38-BBCB-327176BB7D1D}"/>
              </a:ext>
            </a:extLst>
          </p:cNvPr>
          <p:cNvSpPr/>
          <p:nvPr/>
        </p:nvSpPr>
        <p:spPr>
          <a:xfrm>
            <a:off x="-9991684" y="-4689987"/>
            <a:ext cx="9991684" cy="110317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AD7DBD0-78CB-4C2B-BBB3-5DE5DE02821E}"/>
              </a:ext>
            </a:extLst>
          </p:cNvPr>
          <p:cNvSpPr/>
          <p:nvPr/>
        </p:nvSpPr>
        <p:spPr>
          <a:xfrm>
            <a:off x="24377649" y="-4689987"/>
            <a:ext cx="12185237" cy="110317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EAD0404-6C3D-4F47-A325-A2893B511E98}"/>
              </a:ext>
            </a:extLst>
          </p:cNvPr>
          <p:cNvGrpSpPr/>
          <p:nvPr/>
        </p:nvGrpSpPr>
        <p:grpSpPr>
          <a:xfrm>
            <a:off x="665898" y="725298"/>
            <a:ext cx="1871156" cy="381215"/>
            <a:chOff x="810446" y="11984827"/>
            <a:chExt cx="4083051" cy="831850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9C62E9D-3E80-4BB6-80AE-D0A9F8FA7473}"/>
                </a:ext>
              </a:extLst>
            </p:cNvPr>
            <p:cNvSpPr/>
            <p:nvPr/>
          </p:nvSpPr>
          <p:spPr>
            <a:xfrm>
              <a:off x="810446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5CE37F3-472A-45D2-AF44-0873F235E098}"/>
                </a:ext>
              </a:extLst>
            </p:cNvPr>
            <p:cNvSpPr/>
            <p:nvPr/>
          </p:nvSpPr>
          <p:spPr>
            <a:xfrm>
              <a:off x="2436047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E3D448C-3F01-48EB-AFDE-F83F74A5BB5F}"/>
                </a:ext>
              </a:extLst>
            </p:cNvPr>
            <p:cNvSpPr/>
            <p:nvPr/>
          </p:nvSpPr>
          <p:spPr>
            <a:xfrm>
              <a:off x="4061647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58B18FF-1B9C-4899-8DFA-262AC958E8C3}"/>
              </a:ext>
            </a:extLst>
          </p:cNvPr>
          <p:cNvGrpSpPr/>
          <p:nvPr/>
        </p:nvGrpSpPr>
        <p:grpSpPr>
          <a:xfrm>
            <a:off x="3678917" y="749571"/>
            <a:ext cx="6341751" cy="3646412"/>
            <a:chOff x="2073622" y="2444298"/>
            <a:chExt cx="6341751" cy="3646412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49FF330-BFD7-4D83-986E-702D31C32920}"/>
                </a:ext>
              </a:extLst>
            </p:cNvPr>
            <p:cNvSpPr txBox="1"/>
            <p:nvPr/>
          </p:nvSpPr>
          <p:spPr>
            <a:xfrm>
              <a:off x="2076795" y="3228388"/>
              <a:ext cx="633857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Student </a:t>
              </a:r>
              <a:br>
                <a:rPr lang="en-US" sz="90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</a:b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Projects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4DEF5471-7A88-493A-8979-1AEEC45C71B9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/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95E2142A-AE24-40A2-AEC8-E4EE93457F8A}"/>
              </a:ext>
            </a:extLst>
          </p:cNvPr>
          <p:cNvSpPr/>
          <p:nvPr/>
        </p:nvSpPr>
        <p:spPr>
          <a:xfrm>
            <a:off x="9858761" y="1187609"/>
            <a:ext cx="889548" cy="886486"/>
          </a:xfrm>
          <a:prstGeom prst="rect">
            <a:avLst/>
          </a:prstGeom>
          <a:noFill/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D9BFA91-8C76-45DD-B149-9ECC258F87BA}"/>
              </a:ext>
            </a:extLst>
          </p:cNvPr>
          <p:cNvSpPr/>
          <p:nvPr/>
        </p:nvSpPr>
        <p:spPr>
          <a:xfrm>
            <a:off x="5574889" y="4893314"/>
            <a:ext cx="1945428" cy="3299063"/>
          </a:xfrm>
          <a:prstGeom prst="rect">
            <a:avLst/>
          </a:prstGeom>
          <a:noFill/>
          <a:ln w="2159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Freeform 5">
            <a:extLst>
              <a:ext uri="{FF2B5EF4-FFF2-40B4-BE49-F238E27FC236}">
                <a16:creationId xmlns:a16="http://schemas.microsoft.com/office/drawing/2014/main" id="{C247509A-04BE-4F0C-8273-822F58074257}"/>
              </a:ext>
            </a:extLst>
          </p:cNvPr>
          <p:cNvSpPr>
            <a:spLocks/>
          </p:cNvSpPr>
          <p:nvPr/>
        </p:nvSpPr>
        <p:spPr bwMode="auto">
          <a:xfrm rot="5400000">
            <a:off x="5947143" y="5694250"/>
            <a:ext cx="1200920" cy="677536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1" name="Freeform 5">
            <a:extLst>
              <a:ext uri="{FF2B5EF4-FFF2-40B4-BE49-F238E27FC236}">
                <a16:creationId xmlns:a16="http://schemas.microsoft.com/office/drawing/2014/main" id="{3C06EBD1-53DF-41D0-AA51-640729054D6A}"/>
              </a:ext>
            </a:extLst>
          </p:cNvPr>
          <p:cNvSpPr>
            <a:spLocks noEditPoints="1"/>
          </p:cNvSpPr>
          <p:nvPr/>
        </p:nvSpPr>
        <p:spPr bwMode="auto">
          <a:xfrm>
            <a:off x="19180672" y="718259"/>
            <a:ext cx="1223326" cy="972902"/>
          </a:xfrm>
          <a:custGeom>
            <a:avLst/>
            <a:gdLst>
              <a:gd name="T0" fmla="*/ 552 w 552"/>
              <a:gd name="T1" fmla="*/ 0 h 439"/>
              <a:gd name="T2" fmla="*/ 552 w 552"/>
              <a:gd name="T3" fmla="*/ 358 h 439"/>
              <a:gd name="T4" fmla="*/ 296 w 552"/>
              <a:gd name="T5" fmla="*/ 358 h 439"/>
              <a:gd name="T6" fmla="*/ 296 w 552"/>
              <a:gd name="T7" fmla="*/ 399 h 439"/>
              <a:gd name="T8" fmla="*/ 396 w 552"/>
              <a:gd name="T9" fmla="*/ 399 h 439"/>
              <a:gd name="T10" fmla="*/ 396 w 552"/>
              <a:gd name="T11" fmla="*/ 439 h 439"/>
              <a:gd name="T12" fmla="*/ 156 w 552"/>
              <a:gd name="T13" fmla="*/ 439 h 439"/>
              <a:gd name="T14" fmla="*/ 156 w 552"/>
              <a:gd name="T15" fmla="*/ 399 h 439"/>
              <a:gd name="T16" fmla="*/ 256 w 552"/>
              <a:gd name="T17" fmla="*/ 399 h 439"/>
              <a:gd name="T18" fmla="*/ 256 w 552"/>
              <a:gd name="T19" fmla="*/ 358 h 439"/>
              <a:gd name="T20" fmla="*/ 0 w 552"/>
              <a:gd name="T21" fmla="*/ 358 h 439"/>
              <a:gd name="T22" fmla="*/ 0 w 552"/>
              <a:gd name="T23" fmla="*/ 0 h 439"/>
              <a:gd name="T24" fmla="*/ 552 w 552"/>
              <a:gd name="T25" fmla="*/ 0 h 439"/>
              <a:gd name="T26" fmla="*/ 38 w 552"/>
              <a:gd name="T27" fmla="*/ 320 h 439"/>
              <a:gd name="T28" fmla="*/ 514 w 552"/>
              <a:gd name="T29" fmla="*/ 320 h 439"/>
              <a:gd name="T30" fmla="*/ 514 w 552"/>
              <a:gd name="T31" fmla="*/ 40 h 439"/>
              <a:gd name="T32" fmla="*/ 38 w 552"/>
              <a:gd name="T33" fmla="*/ 40 h 439"/>
              <a:gd name="T34" fmla="*/ 38 w 552"/>
              <a:gd name="T35" fmla="*/ 3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52" h="439">
                <a:moveTo>
                  <a:pt x="552" y="0"/>
                </a:moveTo>
                <a:lnTo>
                  <a:pt x="552" y="358"/>
                </a:lnTo>
                <a:lnTo>
                  <a:pt x="296" y="358"/>
                </a:lnTo>
                <a:lnTo>
                  <a:pt x="296" y="399"/>
                </a:lnTo>
                <a:lnTo>
                  <a:pt x="396" y="399"/>
                </a:lnTo>
                <a:lnTo>
                  <a:pt x="396" y="439"/>
                </a:lnTo>
                <a:lnTo>
                  <a:pt x="156" y="439"/>
                </a:lnTo>
                <a:lnTo>
                  <a:pt x="156" y="399"/>
                </a:lnTo>
                <a:lnTo>
                  <a:pt x="256" y="399"/>
                </a:lnTo>
                <a:lnTo>
                  <a:pt x="256" y="358"/>
                </a:lnTo>
                <a:lnTo>
                  <a:pt x="0" y="358"/>
                </a:lnTo>
                <a:lnTo>
                  <a:pt x="0" y="0"/>
                </a:lnTo>
                <a:lnTo>
                  <a:pt x="552" y="0"/>
                </a:lnTo>
                <a:close/>
                <a:moveTo>
                  <a:pt x="38" y="320"/>
                </a:moveTo>
                <a:lnTo>
                  <a:pt x="514" y="320"/>
                </a:lnTo>
                <a:lnTo>
                  <a:pt x="514" y="40"/>
                </a:lnTo>
                <a:lnTo>
                  <a:pt x="38" y="40"/>
                </a:lnTo>
                <a:lnTo>
                  <a:pt x="38" y="3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7CDCA352-9B48-4120-A4A6-CC281E2FC596}"/>
              </a:ext>
            </a:extLst>
          </p:cNvPr>
          <p:cNvCxnSpPr>
            <a:cxnSpLocks/>
          </p:cNvCxnSpPr>
          <p:nvPr/>
        </p:nvCxnSpPr>
        <p:spPr>
          <a:xfrm>
            <a:off x="18210793" y="2326095"/>
            <a:ext cx="3163084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26C9F2CE-5E64-4A28-AB9F-C03A5F44B6A7}"/>
              </a:ext>
            </a:extLst>
          </p:cNvPr>
          <p:cNvSpPr txBox="1"/>
          <p:nvPr/>
        </p:nvSpPr>
        <p:spPr>
          <a:xfrm>
            <a:off x="18311917" y="2711128"/>
            <a:ext cx="2992111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 err="1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elit</a:t>
            </a:r>
            <a:endParaRPr lang="en-US" sz="27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C3F7F87-2AC9-41F4-8CAE-6309EEBBDD1E}"/>
              </a:ext>
            </a:extLst>
          </p:cNvPr>
          <p:cNvSpPr txBox="1"/>
          <p:nvPr/>
        </p:nvSpPr>
        <p:spPr>
          <a:xfrm>
            <a:off x="927638" y="8385205"/>
            <a:ext cx="12151572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LOREM IPSUM DOLOR SIT AMET, CONSECTETUR ADIPISCING ELIT, SED DO EIUSMOD TEMPOR INCIDIDUNT UT LABORE.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742A997-FD41-4B5A-A946-37119B4F3DCC}"/>
              </a:ext>
            </a:extLst>
          </p:cNvPr>
          <p:cNvGrpSpPr/>
          <p:nvPr/>
        </p:nvGrpSpPr>
        <p:grpSpPr>
          <a:xfrm>
            <a:off x="13315329" y="7966494"/>
            <a:ext cx="1140086" cy="1140084"/>
            <a:chOff x="4363954" y="1533832"/>
            <a:chExt cx="2412350" cy="2412348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E2AA86B6-4E7E-4229-A788-66F2853B1A9A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solidFill>
                <a:srgbClr val="FFB81D"/>
              </a:solidFill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1" name="Freeform 5">
              <a:extLst>
                <a:ext uri="{FF2B5EF4-FFF2-40B4-BE49-F238E27FC236}">
                  <a16:creationId xmlns:a16="http://schemas.microsoft.com/office/drawing/2014/main" id="{4BB97F4E-BABC-4243-B7E6-6CFFA9B10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49B8A49D-12BF-4A95-B5E5-8F312204C853}"/>
              </a:ext>
            </a:extLst>
          </p:cNvPr>
          <p:cNvSpPr txBox="1"/>
          <p:nvPr/>
        </p:nvSpPr>
        <p:spPr>
          <a:xfrm>
            <a:off x="914037" y="6283971"/>
            <a:ext cx="3242720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dirty="0">
                <a:solidFill>
                  <a:srgbClr val="FFB81D"/>
                </a:solidFill>
                <a:latin typeface="+mj-lt"/>
                <a:cs typeface="Poppins Medium" panose="00000600000000000000" pitchFamily="2" charset="0"/>
              </a:rPr>
              <a:t>Project </a:t>
            </a:r>
            <a:br>
              <a:rPr lang="en-US" sz="4000" dirty="0">
                <a:solidFill>
                  <a:srgbClr val="FFB81D"/>
                </a:solidFill>
                <a:latin typeface="+mj-lt"/>
                <a:cs typeface="Poppins Medium" panose="00000600000000000000" pitchFamily="2" charset="0"/>
              </a:rPr>
            </a:br>
            <a:r>
              <a:rPr lang="en-US" sz="4000" dirty="0">
                <a:solidFill>
                  <a:srgbClr val="FFB81D"/>
                </a:solidFill>
                <a:latin typeface="+mj-lt"/>
                <a:cs typeface="Poppins Medium" panose="00000600000000000000" pitchFamily="2" charset="0"/>
              </a:rPr>
              <a:t>Overview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48706D8-823B-46E4-A9D5-369DF9C646D4}"/>
              </a:ext>
            </a:extLst>
          </p:cNvPr>
          <p:cNvCxnSpPr>
            <a:cxnSpLocks/>
          </p:cNvCxnSpPr>
          <p:nvPr/>
        </p:nvCxnSpPr>
        <p:spPr>
          <a:xfrm flipV="1">
            <a:off x="6334958" y="11002296"/>
            <a:ext cx="0" cy="1872357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6ECA230B-2793-42EF-A666-FB4970CD8E3A}"/>
              </a:ext>
            </a:extLst>
          </p:cNvPr>
          <p:cNvSpPr txBox="1"/>
          <p:nvPr/>
        </p:nvSpPr>
        <p:spPr>
          <a:xfrm>
            <a:off x="914036" y="10867547"/>
            <a:ext cx="40151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B81D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+ 47%</a:t>
            </a:r>
            <a:endParaRPr lang="ru-RU" sz="4500" dirty="0">
              <a:solidFill>
                <a:srgbClr val="FFB81D"/>
              </a:solidFill>
              <a:latin typeface="+mj-lt"/>
              <a:cs typeface="Poppins ExtraBold" panose="00000900000000000000" pitchFamily="2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2387D0A-770A-4ACE-9195-A7142C9BE6EA}"/>
              </a:ext>
            </a:extLst>
          </p:cNvPr>
          <p:cNvSpPr txBox="1"/>
          <p:nvPr/>
        </p:nvSpPr>
        <p:spPr>
          <a:xfrm>
            <a:off x="914037" y="11761742"/>
            <a:ext cx="4875340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65F4AD7-6A67-433D-82CF-C8BE50982A7A}"/>
              </a:ext>
            </a:extLst>
          </p:cNvPr>
          <p:cNvSpPr txBox="1"/>
          <p:nvPr/>
        </p:nvSpPr>
        <p:spPr>
          <a:xfrm>
            <a:off x="7225347" y="10867547"/>
            <a:ext cx="40151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FFB81D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1.4m</a:t>
            </a:r>
            <a:endParaRPr lang="ru-RU" sz="4500" dirty="0">
              <a:solidFill>
                <a:srgbClr val="FFB81D"/>
              </a:solidFill>
              <a:latin typeface="+mj-lt"/>
              <a:cs typeface="Poppins ExtraBold" panose="00000900000000000000" pitchFamily="2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0E6D800-7CC3-4A4C-8011-C6EA26665486}"/>
              </a:ext>
            </a:extLst>
          </p:cNvPr>
          <p:cNvSpPr txBox="1"/>
          <p:nvPr/>
        </p:nvSpPr>
        <p:spPr>
          <a:xfrm>
            <a:off x="7225347" y="11761742"/>
            <a:ext cx="4892371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F73A646-04DC-4709-977B-73B04309EA40}"/>
              </a:ext>
            </a:extLst>
          </p:cNvPr>
          <p:cNvSpPr txBox="1"/>
          <p:nvPr/>
        </p:nvSpPr>
        <p:spPr>
          <a:xfrm>
            <a:off x="16456633" y="8447675"/>
            <a:ext cx="6239056" cy="4115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ut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labore et dolore magna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aliqua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. Ut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enim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ad minim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veniam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quis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nostrud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exercitation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ullamco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laboris</a:t>
            </a:r>
            <a:endParaRPr lang="en-US" sz="27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EE768C46-06CC-4EE9-B783-31E87B052BF1}"/>
              </a:ext>
            </a:extLst>
          </p:cNvPr>
          <p:cNvCxnSpPr>
            <a:cxnSpLocks/>
          </p:cNvCxnSpPr>
          <p:nvPr/>
        </p:nvCxnSpPr>
        <p:spPr>
          <a:xfrm>
            <a:off x="21461888" y="12614920"/>
            <a:ext cx="1688915" cy="0"/>
          </a:xfrm>
          <a:prstGeom prst="line">
            <a:avLst/>
          </a:prstGeom>
          <a:ln w="152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006749A2-8486-4D62-8C96-579E95EC9C3A}"/>
              </a:ext>
            </a:extLst>
          </p:cNvPr>
          <p:cNvSpPr txBox="1"/>
          <p:nvPr/>
        </p:nvSpPr>
        <p:spPr>
          <a:xfrm>
            <a:off x="16509584" y="7311585"/>
            <a:ext cx="40151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solidFill>
                  <a:srgbClr val="FFB81D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1.471k</a:t>
            </a:r>
            <a:endParaRPr lang="ru-RU" sz="5500" b="1" dirty="0">
              <a:solidFill>
                <a:srgbClr val="FFB81D"/>
              </a:solidFill>
              <a:latin typeface="+mj-lt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609934"/>
      </p:ext>
    </p:extLst>
  </p:cSld>
  <p:clrMapOvr>
    <a:masterClrMapping/>
  </p:clrMapOvr>
  <p:transition spd="slow" advClick="0" advTm="1000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icture Placeholder 82">
            <a:extLst>
              <a:ext uri="{FF2B5EF4-FFF2-40B4-BE49-F238E27FC236}">
                <a16:creationId xmlns:a16="http://schemas.microsoft.com/office/drawing/2014/main" id="{CF341248-72E9-4228-B07A-7B21928D083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6" name="Picture Placeholder 105">
            <a:extLst>
              <a:ext uri="{FF2B5EF4-FFF2-40B4-BE49-F238E27FC236}">
                <a16:creationId xmlns:a16="http://schemas.microsoft.com/office/drawing/2014/main" id="{F90F7108-1495-44C5-8875-6B3F62962A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E36B36C-81B4-430A-BC1D-AEFC6D3720BF}"/>
              </a:ext>
            </a:extLst>
          </p:cNvPr>
          <p:cNvSpPr/>
          <p:nvPr/>
        </p:nvSpPr>
        <p:spPr>
          <a:xfrm>
            <a:off x="14099458" y="5368413"/>
            <a:ext cx="10278192" cy="8347588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283DF81-1E92-4119-A77B-FF72BBFD58A7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D494614-68C5-43D5-96DA-30FCE14DE719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51771EA-AA89-4578-9467-B64B8E6462DA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CB9E36F-E110-49BC-BA67-812FE68E9A7E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0CE81C7-D4C9-4BDB-9CEB-4EF0B43EA8A8}"/>
              </a:ext>
            </a:extLst>
          </p:cNvPr>
          <p:cNvGrpSpPr/>
          <p:nvPr/>
        </p:nvGrpSpPr>
        <p:grpSpPr>
          <a:xfrm>
            <a:off x="1474968" y="2024828"/>
            <a:ext cx="10281365" cy="2261418"/>
            <a:chOff x="2073622" y="2444298"/>
            <a:chExt cx="10281365" cy="226141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F40D157-0DE3-41EF-9FBB-2E0161753AB8}"/>
                </a:ext>
              </a:extLst>
            </p:cNvPr>
            <p:cNvSpPr txBox="1"/>
            <p:nvPr/>
          </p:nvSpPr>
          <p:spPr>
            <a:xfrm>
              <a:off x="2076795" y="3228388"/>
              <a:ext cx="1027819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Our</a:t>
              </a:r>
              <a: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Certificates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59E2F34-3D8B-4B43-8707-ABA0C46051CE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DFBC20A1-D10B-4756-8153-762A56152B51}"/>
              </a:ext>
            </a:extLst>
          </p:cNvPr>
          <p:cNvSpPr/>
          <p:nvPr/>
        </p:nvSpPr>
        <p:spPr>
          <a:xfrm>
            <a:off x="0" y="5368413"/>
            <a:ext cx="7049729" cy="8347587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9DF48F0-322D-4F87-8D69-B1A56D08F306}"/>
              </a:ext>
            </a:extLst>
          </p:cNvPr>
          <p:cNvSpPr/>
          <p:nvPr/>
        </p:nvSpPr>
        <p:spPr>
          <a:xfrm>
            <a:off x="10786757" y="13480027"/>
            <a:ext cx="6625401" cy="2359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D0F4F09-0587-4DE4-A594-90F0846CD2B8}"/>
              </a:ext>
            </a:extLst>
          </p:cNvPr>
          <p:cNvGrpSpPr/>
          <p:nvPr/>
        </p:nvGrpSpPr>
        <p:grpSpPr>
          <a:xfrm>
            <a:off x="16134314" y="8496341"/>
            <a:ext cx="5977688" cy="4263529"/>
            <a:chOff x="17799093" y="8352127"/>
            <a:chExt cx="5977688" cy="4263529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6CC8AE8-A59C-4150-BCCC-F790C01B100B}"/>
                </a:ext>
              </a:extLst>
            </p:cNvPr>
            <p:cNvSpPr/>
            <p:nvPr/>
          </p:nvSpPr>
          <p:spPr>
            <a:xfrm>
              <a:off x="17799093" y="8352127"/>
              <a:ext cx="1508124" cy="1508124"/>
            </a:xfrm>
            <a:prstGeom prst="rect">
              <a:avLst/>
            </a:prstGeom>
            <a:noFill/>
            <a:ln w="19050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5CE713B9-34CA-416D-891A-1DD9FB5CF13B}"/>
                </a:ext>
              </a:extLst>
            </p:cNvPr>
            <p:cNvSpPr/>
            <p:nvPr/>
          </p:nvSpPr>
          <p:spPr>
            <a:xfrm>
              <a:off x="22714897" y="11783806"/>
              <a:ext cx="831850" cy="831850"/>
            </a:xfrm>
            <a:prstGeom prst="rect">
              <a:avLst/>
            </a:prstGeom>
            <a:noFill/>
            <a:ln w="15240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0D4A621-223A-4A96-80FC-BEA5662FD220}"/>
                </a:ext>
              </a:extLst>
            </p:cNvPr>
            <p:cNvSpPr txBox="1"/>
            <p:nvPr/>
          </p:nvSpPr>
          <p:spPr>
            <a:xfrm>
              <a:off x="18450911" y="8777165"/>
              <a:ext cx="5325870" cy="1788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amet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,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consectetur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adipiscing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elit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, sed do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eiusmod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tempor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. </a:t>
              </a: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46ADDF98-1E26-4617-A0BA-5EA6B67DE32D}"/>
              </a:ext>
            </a:extLst>
          </p:cNvPr>
          <p:cNvSpPr txBox="1"/>
          <p:nvPr/>
        </p:nvSpPr>
        <p:spPr>
          <a:xfrm>
            <a:off x="19281510" y="6157050"/>
            <a:ext cx="44338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+ 47%</a:t>
            </a:r>
            <a:endParaRPr lang="ru-RU" sz="11000" dirty="0">
              <a:solidFill>
                <a:schemeClr val="bg1"/>
              </a:solidFill>
              <a:latin typeface="+mj-lt"/>
              <a:cs typeface="Poppins" panose="00000500000000000000" pitchFamily="2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24354D0-0D2B-48D2-88FF-2DE2F6B01FF7}"/>
              </a:ext>
            </a:extLst>
          </p:cNvPr>
          <p:cNvCxnSpPr>
            <a:cxnSpLocks/>
          </p:cNvCxnSpPr>
          <p:nvPr/>
        </p:nvCxnSpPr>
        <p:spPr>
          <a:xfrm>
            <a:off x="19497368" y="8020239"/>
            <a:ext cx="386407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753FF037-1734-4377-8358-A4534052BEEE}"/>
              </a:ext>
            </a:extLst>
          </p:cNvPr>
          <p:cNvSpPr/>
          <p:nvPr/>
        </p:nvSpPr>
        <p:spPr>
          <a:xfrm>
            <a:off x="12837471" y="4227252"/>
            <a:ext cx="2537285" cy="2421239"/>
          </a:xfrm>
          <a:prstGeom prst="roundRect">
            <a:avLst>
              <a:gd name="adj" fmla="val 25863"/>
            </a:avLst>
          </a:prstGeom>
          <a:solidFill>
            <a:schemeClr val="bg1"/>
          </a:solidFill>
          <a:ln>
            <a:noFill/>
          </a:ln>
          <a:effectLst>
            <a:outerShdw blurRad="9398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Freeform 5">
            <a:extLst>
              <a:ext uri="{FF2B5EF4-FFF2-40B4-BE49-F238E27FC236}">
                <a16:creationId xmlns:a16="http://schemas.microsoft.com/office/drawing/2014/main" id="{47F46FBB-83AA-4273-88B7-F63AF5A6BF04}"/>
              </a:ext>
            </a:extLst>
          </p:cNvPr>
          <p:cNvSpPr>
            <a:spLocks noEditPoints="1"/>
          </p:cNvSpPr>
          <p:nvPr/>
        </p:nvSpPr>
        <p:spPr bwMode="auto">
          <a:xfrm>
            <a:off x="13686956" y="4906010"/>
            <a:ext cx="956303" cy="945735"/>
          </a:xfrm>
          <a:custGeom>
            <a:avLst/>
            <a:gdLst>
              <a:gd name="T0" fmla="*/ 82 w 150"/>
              <a:gd name="T1" fmla="*/ 25 h 150"/>
              <a:gd name="T2" fmla="*/ 70 w 150"/>
              <a:gd name="T3" fmla="*/ 38 h 150"/>
              <a:gd name="T4" fmla="*/ 13 w 150"/>
              <a:gd name="T5" fmla="*/ 38 h 150"/>
              <a:gd name="T6" fmla="*/ 13 w 150"/>
              <a:gd name="T7" fmla="*/ 138 h 150"/>
              <a:gd name="T8" fmla="*/ 113 w 150"/>
              <a:gd name="T9" fmla="*/ 138 h 150"/>
              <a:gd name="T10" fmla="*/ 113 w 150"/>
              <a:gd name="T11" fmla="*/ 80 h 150"/>
              <a:gd name="T12" fmla="*/ 125 w 150"/>
              <a:gd name="T13" fmla="*/ 68 h 150"/>
              <a:gd name="T14" fmla="*/ 125 w 150"/>
              <a:gd name="T15" fmla="*/ 150 h 150"/>
              <a:gd name="T16" fmla="*/ 0 w 150"/>
              <a:gd name="T17" fmla="*/ 150 h 150"/>
              <a:gd name="T18" fmla="*/ 0 w 150"/>
              <a:gd name="T19" fmla="*/ 25 h 150"/>
              <a:gd name="T20" fmla="*/ 82 w 150"/>
              <a:gd name="T21" fmla="*/ 25 h 150"/>
              <a:gd name="T22" fmla="*/ 144 w 150"/>
              <a:gd name="T23" fmla="*/ 6 h 150"/>
              <a:gd name="T24" fmla="*/ 150 w 150"/>
              <a:gd name="T25" fmla="*/ 19 h 150"/>
              <a:gd name="T26" fmla="*/ 144 w 150"/>
              <a:gd name="T27" fmla="*/ 32 h 150"/>
              <a:gd name="T28" fmla="*/ 81 w 150"/>
              <a:gd name="T29" fmla="*/ 95 h 150"/>
              <a:gd name="T30" fmla="*/ 57 w 150"/>
              <a:gd name="T31" fmla="*/ 100 h 150"/>
              <a:gd name="T32" fmla="*/ 48 w 150"/>
              <a:gd name="T33" fmla="*/ 102 h 150"/>
              <a:gd name="T34" fmla="*/ 50 w 150"/>
              <a:gd name="T35" fmla="*/ 93 h 150"/>
              <a:gd name="T36" fmla="*/ 55 w 150"/>
              <a:gd name="T37" fmla="*/ 69 h 150"/>
              <a:gd name="T38" fmla="*/ 118 w 150"/>
              <a:gd name="T39" fmla="*/ 6 h 150"/>
              <a:gd name="T40" fmla="*/ 131 w 150"/>
              <a:gd name="T41" fmla="*/ 0 h 150"/>
              <a:gd name="T42" fmla="*/ 144 w 150"/>
              <a:gd name="T43" fmla="*/ 6 h 150"/>
              <a:gd name="T44" fmla="*/ 127 w 150"/>
              <a:gd name="T45" fmla="*/ 14 h 150"/>
              <a:gd name="T46" fmla="*/ 66 w 150"/>
              <a:gd name="T47" fmla="*/ 75 h 150"/>
              <a:gd name="T48" fmla="*/ 64 w 150"/>
              <a:gd name="T49" fmla="*/ 86 h 150"/>
              <a:gd name="T50" fmla="*/ 75 w 150"/>
              <a:gd name="T51" fmla="*/ 84 h 150"/>
              <a:gd name="T52" fmla="*/ 136 w 150"/>
              <a:gd name="T53" fmla="*/ 23 h 150"/>
              <a:gd name="T54" fmla="*/ 138 w 150"/>
              <a:gd name="T55" fmla="*/ 19 h 150"/>
              <a:gd name="T56" fmla="*/ 136 w 150"/>
              <a:gd name="T57" fmla="*/ 14 h 150"/>
              <a:gd name="T58" fmla="*/ 131 w 150"/>
              <a:gd name="T59" fmla="*/ 12 h 150"/>
              <a:gd name="T60" fmla="*/ 127 w 150"/>
              <a:gd name="T61" fmla="*/ 1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0" h="150">
                <a:moveTo>
                  <a:pt x="82" y="25"/>
                </a:moveTo>
                <a:cubicBezTo>
                  <a:pt x="70" y="38"/>
                  <a:pt x="70" y="38"/>
                  <a:pt x="70" y="38"/>
                </a:cubicBezTo>
                <a:cubicBezTo>
                  <a:pt x="13" y="38"/>
                  <a:pt x="13" y="38"/>
                  <a:pt x="13" y="38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13" y="138"/>
                  <a:pt x="113" y="138"/>
                  <a:pt x="113" y="138"/>
                </a:cubicBezTo>
                <a:cubicBezTo>
                  <a:pt x="113" y="80"/>
                  <a:pt x="113" y="80"/>
                  <a:pt x="113" y="80"/>
                </a:cubicBezTo>
                <a:cubicBezTo>
                  <a:pt x="125" y="68"/>
                  <a:pt x="125" y="68"/>
                  <a:pt x="125" y="68"/>
                </a:cubicBezTo>
                <a:cubicBezTo>
                  <a:pt x="125" y="150"/>
                  <a:pt x="125" y="150"/>
                  <a:pt x="125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0" y="25"/>
                  <a:pt x="0" y="25"/>
                  <a:pt x="0" y="25"/>
                </a:cubicBezTo>
                <a:lnTo>
                  <a:pt x="82" y="25"/>
                </a:lnTo>
                <a:close/>
                <a:moveTo>
                  <a:pt x="144" y="6"/>
                </a:moveTo>
                <a:cubicBezTo>
                  <a:pt x="148" y="9"/>
                  <a:pt x="150" y="14"/>
                  <a:pt x="150" y="19"/>
                </a:cubicBezTo>
                <a:cubicBezTo>
                  <a:pt x="150" y="24"/>
                  <a:pt x="148" y="28"/>
                  <a:pt x="144" y="32"/>
                </a:cubicBezTo>
                <a:cubicBezTo>
                  <a:pt x="81" y="95"/>
                  <a:pt x="81" y="95"/>
                  <a:pt x="81" y="95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48" y="102"/>
                  <a:pt x="48" y="102"/>
                  <a:pt x="48" y="102"/>
                </a:cubicBezTo>
                <a:cubicBezTo>
                  <a:pt x="50" y="93"/>
                  <a:pt x="50" y="93"/>
                  <a:pt x="50" y="93"/>
                </a:cubicBezTo>
                <a:cubicBezTo>
                  <a:pt x="55" y="69"/>
                  <a:pt x="55" y="69"/>
                  <a:pt x="55" y="69"/>
                </a:cubicBezTo>
                <a:cubicBezTo>
                  <a:pt x="118" y="6"/>
                  <a:pt x="118" y="6"/>
                  <a:pt x="118" y="6"/>
                </a:cubicBezTo>
                <a:cubicBezTo>
                  <a:pt x="122" y="2"/>
                  <a:pt x="126" y="0"/>
                  <a:pt x="131" y="0"/>
                </a:cubicBezTo>
                <a:cubicBezTo>
                  <a:pt x="136" y="0"/>
                  <a:pt x="141" y="2"/>
                  <a:pt x="144" y="6"/>
                </a:cubicBezTo>
                <a:close/>
                <a:moveTo>
                  <a:pt x="127" y="14"/>
                </a:moveTo>
                <a:cubicBezTo>
                  <a:pt x="66" y="75"/>
                  <a:pt x="66" y="75"/>
                  <a:pt x="66" y="75"/>
                </a:cubicBezTo>
                <a:cubicBezTo>
                  <a:pt x="64" y="86"/>
                  <a:pt x="64" y="86"/>
                  <a:pt x="64" y="86"/>
                </a:cubicBezTo>
                <a:cubicBezTo>
                  <a:pt x="75" y="84"/>
                  <a:pt x="75" y="84"/>
                  <a:pt x="75" y="84"/>
                </a:cubicBezTo>
                <a:cubicBezTo>
                  <a:pt x="136" y="23"/>
                  <a:pt x="136" y="23"/>
                  <a:pt x="136" y="23"/>
                </a:cubicBezTo>
                <a:cubicBezTo>
                  <a:pt x="137" y="22"/>
                  <a:pt x="138" y="20"/>
                  <a:pt x="138" y="19"/>
                </a:cubicBezTo>
                <a:cubicBezTo>
                  <a:pt x="138" y="17"/>
                  <a:pt x="137" y="16"/>
                  <a:pt x="136" y="14"/>
                </a:cubicBezTo>
                <a:cubicBezTo>
                  <a:pt x="134" y="13"/>
                  <a:pt x="133" y="12"/>
                  <a:pt x="131" y="12"/>
                </a:cubicBezTo>
                <a:cubicBezTo>
                  <a:pt x="130" y="12"/>
                  <a:pt x="128" y="13"/>
                  <a:pt x="127" y="1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4CF2A6B-2753-4711-963F-F9D226A2C865}"/>
              </a:ext>
            </a:extLst>
          </p:cNvPr>
          <p:cNvSpPr txBox="1"/>
          <p:nvPr/>
        </p:nvSpPr>
        <p:spPr>
          <a:xfrm>
            <a:off x="1356376" y="8383392"/>
            <a:ext cx="4336976" cy="302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Subtitle Here</a:t>
            </a:r>
          </a:p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tempor</a:t>
            </a:r>
            <a:endParaRPr lang="en-US" sz="2700" dirty="0"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105" name="Freeform 5">
            <a:extLst>
              <a:ext uri="{FF2B5EF4-FFF2-40B4-BE49-F238E27FC236}">
                <a16:creationId xmlns:a16="http://schemas.microsoft.com/office/drawing/2014/main" id="{847B2813-7B17-4C26-A9CA-0B8F38302AB6}"/>
              </a:ext>
            </a:extLst>
          </p:cNvPr>
          <p:cNvSpPr>
            <a:spLocks/>
          </p:cNvSpPr>
          <p:nvPr/>
        </p:nvSpPr>
        <p:spPr bwMode="auto">
          <a:xfrm rot="5400000">
            <a:off x="2924404" y="6896930"/>
            <a:ext cx="1200920" cy="677536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777640"/>
      </p:ext>
    </p:extLst>
  </p:cSld>
  <p:clrMapOvr>
    <a:masterClrMapping/>
  </p:clrMapOvr>
  <p:transition spd="slow" advClick="0" advTm="1000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D62BFEFD-FE67-4628-AE82-ED027D9E8230}"/>
              </a:ext>
            </a:extLst>
          </p:cNvPr>
          <p:cNvSpPr/>
          <p:nvPr/>
        </p:nvSpPr>
        <p:spPr>
          <a:xfrm>
            <a:off x="12168321" y="1"/>
            <a:ext cx="12209329" cy="13716000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EBA3FE4-FA12-49AC-94A4-02CAD4DB3CA2}"/>
              </a:ext>
            </a:extLst>
          </p:cNvPr>
          <p:cNvSpPr/>
          <p:nvPr/>
        </p:nvSpPr>
        <p:spPr>
          <a:xfrm>
            <a:off x="12855530" y="11691172"/>
            <a:ext cx="1754844" cy="1503892"/>
          </a:xfrm>
          <a:prstGeom prst="rect">
            <a:avLst/>
          </a:prstGeom>
          <a:noFill/>
          <a:ln w="190500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2BDA27B-3BCA-4D37-B9D6-94B95FA19A78}"/>
              </a:ext>
            </a:extLst>
          </p:cNvPr>
          <p:cNvSpPr/>
          <p:nvPr/>
        </p:nvSpPr>
        <p:spPr>
          <a:xfrm>
            <a:off x="21840599" y="728197"/>
            <a:ext cx="1579843" cy="1574405"/>
          </a:xfrm>
          <a:prstGeom prst="rect">
            <a:avLst/>
          </a:prstGeom>
          <a:noFill/>
          <a:ln w="215900">
            <a:solidFill>
              <a:schemeClr val="bg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7CADF7-E1C4-4FC6-9E8A-17AA6A959C6C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018CCD-30A0-443B-BAA7-F88D046DCC5D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3981D65-39DD-4E4C-A3F0-011116B80FB7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06CE81E-D54A-4E7A-B2DA-933834B6E435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444328-E4FA-4B64-96B7-31F5C28C189F}"/>
              </a:ext>
            </a:extLst>
          </p:cNvPr>
          <p:cNvGrpSpPr/>
          <p:nvPr/>
        </p:nvGrpSpPr>
        <p:grpSpPr>
          <a:xfrm>
            <a:off x="1121005" y="1847846"/>
            <a:ext cx="7315073" cy="5031407"/>
            <a:chOff x="2073622" y="2444298"/>
            <a:chExt cx="7315073" cy="503140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1C3689-E76E-4C0A-918D-6EFF1FA10ED0}"/>
                </a:ext>
              </a:extLst>
            </p:cNvPr>
            <p:cNvSpPr txBox="1"/>
            <p:nvPr/>
          </p:nvSpPr>
          <p:spPr>
            <a:xfrm>
              <a:off x="2076795" y="3228388"/>
              <a:ext cx="7311900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Frequently </a:t>
              </a:r>
              <a:b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</a:br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Asked</a:t>
              </a:r>
              <a:b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</a:br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Questions</a:t>
              </a:r>
              <a:endParaRPr lang="ru-RU" sz="9000" dirty="0">
                <a:solidFill>
                  <a:srgbClr val="051944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25EF8C3-1258-4335-B986-1D2171B50746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9377055-E3A8-4C96-8DAD-03AFE4FF9C74}"/>
              </a:ext>
            </a:extLst>
          </p:cNvPr>
          <p:cNvGrpSpPr/>
          <p:nvPr/>
        </p:nvGrpSpPr>
        <p:grpSpPr>
          <a:xfrm rot="5400000">
            <a:off x="1602139" y="7648185"/>
            <a:ext cx="1169403" cy="1169402"/>
            <a:chOff x="4363954" y="1533832"/>
            <a:chExt cx="2412350" cy="241234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AF87002-D390-4F77-9578-2E107E3E460C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FFB81D"/>
              </a:solidFill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E6628CA0-D7CD-494D-B90F-C2210A91D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BE16070-3E8A-430A-BCC6-731C54583C0A}"/>
              </a:ext>
            </a:extLst>
          </p:cNvPr>
          <p:cNvSpPr txBox="1"/>
          <p:nvPr/>
        </p:nvSpPr>
        <p:spPr>
          <a:xfrm>
            <a:off x="1209880" y="9729024"/>
            <a:ext cx="6016830" cy="178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j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.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D663F2D-CB89-4538-B263-1C0A0AE1EEFE}"/>
              </a:ext>
            </a:extLst>
          </p:cNvPr>
          <p:cNvSpPr/>
          <p:nvPr/>
        </p:nvSpPr>
        <p:spPr>
          <a:xfrm flipH="1">
            <a:off x="9309920" y="1254840"/>
            <a:ext cx="13520584" cy="30996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20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F69D22-3270-4414-909C-1A8A9B43D144}"/>
              </a:ext>
            </a:extLst>
          </p:cNvPr>
          <p:cNvSpPr txBox="1"/>
          <p:nvPr/>
        </p:nvSpPr>
        <p:spPr>
          <a:xfrm>
            <a:off x="10516279" y="1936337"/>
            <a:ext cx="3312646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j-lt"/>
                <a:cs typeface="Poppins Medium" panose="00000600000000000000" pitchFamily="2" charset="0"/>
              </a:rPr>
              <a:t>Put your FAQ </a:t>
            </a:r>
            <a:br>
              <a:rPr lang="ru-RU" sz="2700" dirty="0">
                <a:latin typeface="+mj-lt"/>
                <a:cs typeface="Poppins Medium" panose="00000600000000000000" pitchFamily="2" charset="0"/>
              </a:rPr>
            </a:br>
            <a:r>
              <a:rPr lang="en-US" sz="2700" dirty="0">
                <a:latin typeface="+mj-lt"/>
                <a:cs typeface="Poppins Medium" panose="00000600000000000000" pitchFamily="2" charset="0"/>
              </a:rPr>
              <a:t>question</a:t>
            </a:r>
            <a:r>
              <a:rPr lang="ru-RU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here</a:t>
            </a:r>
            <a:r>
              <a:rPr lang="ru-RU" sz="2700" dirty="0">
                <a:latin typeface="+mj-lt"/>
                <a:cs typeface="Poppins Medium" panose="00000600000000000000" pitchFamily="2" charset="0"/>
              </a:rPr>
              <a:t>?</a:t>
            </a:r>
            <a:endParaRPr lang="en-US" sz="2700" dirty="0">
              <a:latin typeface="+mj-lt"/>
              <a:cs typeface="Poppins Medium" panose="000006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53962BF-EC62-42C3-AB69-492E6F100915}"/>
              </a:ext>
            </a:extLst>
          </p:cNvPr>
          <p:cNvSpPr txBox="1"/>
          <p:nvPr/>
        </p:nvSpPr>
        <p:spPr>
          <a:xfrm>
            <a:off x="14694221" y="1877343"/>
            <a:ext cx="6956407" cy="178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n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07AD332-4453-460F-A4C9-F14C3BFB51BD}"/>
              </a:ext>
            </a:extLst>
          </p:cNvPr>
          <p:cNvCxnSpPr>
            <a:cxnSpLocks/>
          </p:cNvCxnSpPr>
          <p:nvPr/>
        </p:nvCxnSpPr>
        <p:spPr>
          <a:xfrm>
            <a:off x="10589341" y="3515926"/>
            <a:ext cx="268420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A3D25E-607F-4B47-BEB2-6EFAB2EF003F}"/>
              </a:ext>
            </a:extLst>
          </p:cNvPr>
          <p:cNvGrpSpPr/>
          <p:nvPr/>
        </p:nvGrpSpPr>
        <p:grpSpPr>
          <a:xfrm>
            <a:off x="9309920" y="5177911"/>
            <a:ext cx="13520584" cy="3099618"/>
            <a:chOff x="9811367" y="1313834"/>
            <a:chExt cx="13520584" cy="3099618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C53037A4-9CE6-4171-917C-5FA956F1ADEC}"/>
                </a:ext>
              </a:extLst>
            </p:cNvPr>
            <p:cNvSpPr/>
            <p:nvPr/>
          </p:nvSpPr>
          <p:spPr>
            <a:xfrm flipH="1">
              <a:off x="9811367" y="1313834"/>
              <a:ext cx="13520584" cy="309961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520700" sx="102000" sy="102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B2AAE73-405E-42E5-9AE1-E71DECB437E9}"/>
                </a:ext>
              </a:extLst>
            </p:cNvPr>
            <p:cNvSpPr txBox="1"/>
            <p:nvPr/>
          </p:nvSpPr>
          <p:spPr>
            <a:xfrm>
              <a:off x="11017726" y="1995331"/>
              <a:ext cx="3312646" cy="120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Put your FAQ </a:t>
              </a:r>
              <a:br>
                <a:rPr lang="ru-RU" sz="2700" dirty="0">
                  <a:latin typeface="+mj-lt"/>
                  <a:cs typeface="Poppins Medium" panose="00000600000000000000" pitchFamily="2" charset="0"/>
                </a:rPr>
              </a:b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question</a:t>
              </a:r>
              <a:r>
                <a:rPr lang="ru-RU" sz="2700" dirty="0">
                  <a:latin typeface="+mj-lt"/>
                  <a:cs typeface="Poppins Medium" panose="00000600000000000000" pitchFamily="2" charset="0"/>
                </a:rPr>
                <a:t> </a:t>
              </a: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here</a:t>
              </a:r>
              <a:r>
                <a:rPr lang="ru-RU" sz="2700" dirty="0">
                  <a:latin typeface="+mj-lt"/>
                  <a:cs typeface="Poppins Medium" panose="00000600000000000000" pitchFamily="2" charset="0"/>
                </a:rPr>
                <a:t>?</a:t>
              </a:r>
              <a:endParaRPr lang="en-US" sz="2700" dirty="0">
                <a:latin typeface="+mj-lt"/>
                <a:cs typeface="Poppins Medium" panose="00000600000000000000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E3BC3C6-5828-48E3-A3A6-09625ECE8947}"/>
                </a:ext>
              </a:extLst>
            </p:cNvPr>
            <p:cNvSpPr txBox="1"/>
            <p:nvPr/>
          </p:nvSpPr>
          <p:spPr>
            <a:xfrm>
              <a:off x="15195668" y="1936337"/>
              <a:ext cx="6956407" cy="1788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Lorem ipsum dolor sit </a:t>
              </a:r>
              <a:r>
                <a:rPr lang="en-US" sz="2700" dirty="0" err="1">
                  <a:latin typeface="+mn-lt"/>
                  <a:cs typeface="Poppins Medium" panose="00000600000000000000" pitchFamily="2" charset="0"/>
                </a:rPr>
                <a:t>amet</a:t>
              </a: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, </a:t>
              </a:r>
              <a:r>
                <a:rPr lang="en-US" sz="2700" dirty="0" err="1">
                  <a:latin typeface="+mn-lt"/>
                  <a:cs typeface="Poppins Medium" panose="00000600000000000000" pitchFamily="2" charset="0"/>
                </a:rPr>
                <a:t>consectetur</a:t>
              </a: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Medium" panose="00000600000000000000" pitchFamily="2" charset="0"/>
                </a:rPr>
                <a:t>adipiscing</a:t>
              </a: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Medium" panose="00000600000000000000" pitchFamily="2" charset="0"/>
                </a:rPr>
                <a:t>elit</a:t>
              </a: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, sed do </a:t>
              </a:r>
              <a:r>
                <a:rPr lang="en-US" sz="2700" dirty="0" err="1">
                  <a:latin typeface="+mn-lt"/>
                  <a:cs typeface="Poppins Medium" panose="00000600000000000000" pitchFamily="2" charset="0"/>
                </a:rPr>
                <a:t>eiusmod</a:t>
              </a: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Medium" panose="00000600000000000000" pitchFamily="2" charset="0"/>
                </a:rPr>
                <a:t>tempor</a:t>
              </a: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Medium" panose="00000600000000000000" pitchFamily="2" charset="0"/>
                </a:rPr>
                <a:t>incididunt</a:t>
              </a: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.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A874E6B2-3BAC-419D-BE98-A023A6F6D86A}"/>
                </a:ext>
              </a:extLst>
            </p:cNvPr>
            <p:cNvCxnSpPr>
              <a:cxnSpLocks/>
            </p:cNvCxnSpPr>
            <p:nvPr/>
          </p:nvCxnSpPr>
          <p:spPr>
            <a:xfrm>
              <a:off x="11090788" y="3574920"/>
              <a:ext cx="2684207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112DF63-EA21-41C4-B69F-A387206E7D8D}"/>
              </a:ext>
            </a:extLst>
          </p:cNvPr>
          <p:cNvSpPr/>
          <p:nvPr/>
        </p:nvSpPr>
        <p:spPr>
          <a:xfrm flipH="1">
            <a:off x="9309920" y="9100982"/>
            <a:ext cx="13520584" cy="30996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20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3A6189-168B-480E-BD31-83C0833A2575}"/>
              </a:ext>
            </a:extLst>
          </p:cNvPr>
          <p:cNvSpPr txBox="1"/>
          <p:nvPr/>
        </p:nvSpPr>
        <p:spPr>
          <a:xfrm>
            <a:off x="10516279" y="9782479"/>
            <a:ext cx="3312646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j-lt"/>
                <a:cs typeface="Poppins Medium" panose="00000600000000000000" pitchFamily="2" charset="0"/>
              </a:rPr>
              <a:t>Put your FAQ </a:t>
            </a:r>
            <a:br>
              <a:rPr lang="ru-RU" sz="2700" dirty="0">
                <a:latin typeface="+mj-lt"/>
                <a:cs typeface="Poppins Medium" panose="00000600000000000000" pitchFamily="2" charset="0"/>
              </a:rPr>
            </a:br>
            <a:r>
              <a:rPr lang="en-US" sz="2700" dirty="0">
                <a:latin typeface="+mj-lt"/>
                <a:cs typeface="Poppins Medium" panose="00000600000000000000" pitchFamily="2" charset="0"/>
              </a:rPr>
              <a:t>question</a:t>
            </a:r>
            <a:r>
              <a:rPr lang="ru-RU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here</a:t>
            </a:r>
            <a:r>
              <a:rPr lang="ru-RU" sz="2700" dirty="0">
                <a:latin typeface="+mj-lt"/>
                <a:cs typeface="Poppins Medium" panose="00000600000000000000" pitchFamily="2" charset="0"/>
              </a:rPr>
              <a:t>?</a:t>
            </a:r>
            <a:endParaRPr lang="en-US" sz="2700" dirty="0">
              <a:latin typeface="+mj-lt"/>
              <a:cs typeface="Poppins Medium" panose="00000600000000000000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96FF097-8D92-4454-B658-7C95DC4B6F84}"/>
              </a:ext>
            </a:extLst>
          </p:cNvPr>
          <p:cNvSpPr txBox="1"/>
          <p:nvPr/>
        </p:nvSpPr>
        <p:spPr>
          <a:xfrm>
            <a:off x="14694221" y="9723485"/>
            <a:ext cx="6956407" cy="178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n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.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FFC45FE-0C33-4CE5-A0B6-2B785E12D0BA}"/>
              </a:ext>
            </a:extLst>
          </p:cNvPr>
          <p:cNvCxnSpPr>
            <a:cxnSpLocks/>
          </p:cNvCxnSpPr>
          <p:nvPr/>
        </p:nvCxnSpPr>
        <p:spPr>
          <a:xfrm>
            <a:off x="10589341" y="11362068"/>
            <a:ext cx="268420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870627"/>
      </p:ext>
    </p:extLst>
  </p:cSld>
  <p:clrMapOvr>
    <a:masterClrMapping/>
  </p:clrMapOvr>
  <p:transition spd="slow" advClick="0" advTm="1000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D285A07E-84D7-487C-AF31-CE05DFC1223E}"/>
              </a:ext>
            </a:extLst>
          </p:cNvPr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74D7C2-5479-4BED-BE19-AF859ACB7ADA}"/>
              </a:ext>
            </a:extLst>
          </p:cNvPr>
          <p:cNvSpPr txBox="1"/>
          <p:nvPr/>
        </p:nvSpPr>
        <p:spPr>
          <a:xfrm>
            <a:off x="1779546" y="5127396"/>
            <a:ext cx="2034303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Break</a:t>
            </a:r>
            <a:r>
              <a:rPr lang="en-US" sz="25000" dirty="0">
                <a:solidFill>
                  <a:schemeClr val="accent2"/>
                </a:solidFill>
                <a:latin typeface="+mj-lt"/>
                <a:cs typeface="Poppins SemiBold" panose="00000700000000000000" pitchFamily="2" charset="0"/>
              </a:rPr>
              <a:t> </a:t>
            </a:r>
            <a:r>
              <a:rPr lang="en-US" sz="25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rPr>
              <a:t>Slide</a:t>
            </a:r>
            <a:endParaRPr lang="ru-RU" sz="25000" dirty="0">
              <a:solidFill>
                <a:srgbClr val="FFB81D"/>
              </a:solidFill>
              <a:latin typeface="+mj-lt"/>
              <a:cs typeface="Poppins SemiBold" panose="00000700000000000000" pitchFamily="2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90B4316-7915-4661-8D5F-011E37E56D9D}"/>
              </a:ext>
            </a:extLst>
          </p:cNvPr>
          <p:cNvCxnSpPr>
            <a:cxnSpLocks/>
          </p:cNvCxnSpPr>
          <p:nvPr/>
        </p:nvCxnSpPr>
        <p:spPr>
          <a:xfrm>
            <a:off x="3185652" y="9157477"/>
            <a:ext cx="1758007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343225"/>
      </p:ext>
    </p:extLst>
  </p:cSld>
  <p:clrMapOvr>
    <a:masterClrMapping/>
  </p:clrMapOvr>
  <p:transition spd="slow" advClick="0" advTm="1000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D6AE67B7-4950-4728-82A0-0160C9EA700C}"/>
              </a:ext>
            </a:extLst>
          </p:cNvPr>
          <p:cNvSpPr/>
          <p:nvPr/>
        </p:nvSpPr>
        <p:spPr>
          <a:xfrm>
            <a:off x="9851923" y="7256206"/>
            <a:ext cx="14525727" cy="6459794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Placeholder 5" descr="A person carrying a potted plant&#10;&#10;Description automatically generated">
            <a:extLst>
              <a:ext uri="{FF2B5EF4-FFF2-40B4-BE49-F238E27FC236}">
                <a16:creationId xmlns:a16="http://schemas.microsoft.com/office/drawing/2014/main" id="{EAD4A064-2F8E-9ABD-BE0C-F17C7EA1AB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917" r="40189"/>
          <a:stretch/>
        </p:blipFill>
        <p:spPr>
          <a:xfrm>
            <a:off x="11632142" y="-1"/>
            <a:ext cx="9575800" cy="13716000"/>
          </a:xfrm>
          <a:solidFill>
            <a:schemeClr val="bg1">
              <a:lumMod val="95000"/>
            </a:schemeClr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0C6664-E0E1-4FCA-970E-A48504734B59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A03683-972F-4939-9F54-7286CA6CF664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8C6F531-D433-42B8-B3CF-4B7D10F918C5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89B1FE-39B9-4EC1-B4F0-48973B44E0DE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C5B50B54-C954-4226-A0E0-345DBACFF794}"/>
              </a:ext>
            </a:extLst>
          </p:cNvPr>
          <p:cNvGrpSpPr/>
          <p:nvPr/>
        </p:nvGrpSpPr>
        <p:grpSpPr>
          <a:xfrm>
            <a:off x="2073622" y="3063732"/>
            <a:ext cx="8843804" cy="2261418"/>
            <a:chOff x="2073622" y="2444298"/>
            <a:chExt cx="8843804" cy="2261418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9B240741-8BBA-4D8C-9A72-6A7EAFF2E20B}"/>
                </a:ext>
              </a:extLst>
            </p:cNvPr>
            <p:cNvSpPr txBox="1"/>
            <p:nvPr/>
          </p:nvSpPr>
          <p:spPr>
            <a:xfrm>
              <a:off x="2076796" y="3228388"/>
              <a:ext cx="88406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About</a:t>
              </a:r>
              <a: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ACC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4B0ADC72-11B5-49A1-80DC-239316E03EF4}"/>
                </a:ext>
              </a:extLst>
            </p:cNvPr>
            <p:cNvSpPr txBox="1"/>
            <p:nvPr/>
          </p:nvSpPr>
          <p:spPr>
            <a:xfrm>
              <a:off x="2073622" y="2444298"/>
              <a:ext cx="8156575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82E72260-8908-432B-BDBF-98B63AAF7335}"/>
              </a:ext>
            </a:extLst>
          </p:cNvPr>
          <p:cNvSpPr txBox="1"/>
          <p:nvPr/>
        </p:nvSpPr>
        <p:spPr>
          <a:xfrm>
            <a:off x="2138029" y="7047060"/>
            <a:ext cx="6239056" cy="469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Alamance Community College, established in 1958, is among the first organized community colleges in North Carolina. It signified a change in the landscape of education by offering manufacturing-based programs.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7319DAA7-1558-44E2-9501-85E2FFA143F7}"/>
              </a:ext>
            </a:extLst>
          </p:cNvPr>
          <p:cNvGrpSpPr/>
          <p:nvPr/>
        </p:nvGrpSpPr>
        <p:grpSpPr>
          <a:xfrm rot="16200000">
            <a:off x="-15359" y="7256206"/>
            <a:ext cx="1295392" cy="1295392"/>
            <a:chOff x="13800667" y="1956961"/>
            <a:chExt cx="1295392" cy="1295392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462A2AB-A8D9-4FC0-A074-AA9A59EAB599}"/>
                </a:ext>
              </a:extLst>
            </p:cNvPr>
            <p:cNvSpPr/>
            <p:nvPr/>
          </p:nvSpPr>
          <p:spPr>
            <a:xfrm rot="5400000">
              <a:off x="13800667" y="1956961"/>
              <a:ext cx="1295392" cy="1295392"/>
            </a:xfrm>
            <a:prstGeom prst="rect">
              <a:avLst/>
            </a:prstGeom>
            <a:solidFill>
              <a:srgbClr val="FFB8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4" name="Freeform 5">
              <a:extLst>
                <a:ext uri="{FF2B5EF4-FFF2-40B4-BE49-F238E27FC236}">
                  <a16:creationId xmlns:a16="http://schemas.microsoft.com/office/drawing/2014/main" id="{45385BD6-7370-44BE-B985-E9A5D194AFB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4307481" y="2386730"/>
              <a:ext cx="281764" cy="435855"/>
            </a:xfrm>
            <a:custGeom>
              <a:avLst/>
              <a:gdLst>
                <a:gd name="T0" fmla="*/ 2 w 105"/>
                <a:gd name="T1" fmla="*/ 144 h 164"/>
                <a:gd name="T2" fmla="*/ 2 w 105"/>
                <a:gd name="T3" fmla="*/ 135 h 164"/>
                <a:gd name="T4" fmla="*/ 56 w 105"/>
                <a:gd name="T5" fmla="*/ 82 h 164"/>
                <a:gd name="T6" fmla="*/ 2 w 105"/>
                <a:gd name="T7" fmla="*/ 29 h 164"/>
                <a:gd name="T8" fmla="*/ 2 w 105"/>
                <a:gd name="T9" fmla="*/ 20 h 164"/>
                <a:gd name="T10" fmla="*/ 19 w 105"/>
                <a:gd name="T11" fmla="*/ 3 h 164"/>
                <a:gd name="T12" fmla="*/ 28 w 105"/>
                <a:gd name="T13" fmla="*/ 3 h 164"/>
                <a:gd name="T14" fmla="*/ 103 w 105"/>
                <a:gd name="T15" fmla="*/ 77 h 164"/>
                <a:gd name="T16" fmla="*/ 103 w 105"/>
                <a:gd name="T17" fmla="*/ 86 h 164"/>
                <a:gd name="T18" fmla="*/ 28 w 105"/>
                <a:gd name="T19" fmla="*/ 161 h 164"/>
                <a:gd name="T20" fmla="*/ 19 w 105"/>
                <a:gd name="T21" fmla="*/ 161 h 164"/>
                <a:gd name="T22" fmla="*/ 2 w 105"/>
                <a:gd name="T23" fmla="*/ 14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64">
                  <a:moveTo>
                    <a:pt x="2" y="144"/>
                  </a:moveTo>
                  <a:cubicBezTo>
                    <a:pt x="0" y="142"/>
                    <a:pt x="0" y="138"/>
                    <a:pt x="2" y="135"/>
                  </a:cubicBezTo>
                  <a:cubicBezTo>
                    <a:pt x="56" y="82"/>
                    <a:pt x="56" y="82"/>
                    <a:pt x="56" y="8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26"/>
                    <a:pt x="0" y="22"/>
                    <a:pt x="2" y="2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1" y="0"/>
                    <a:pt x="26" y="0"/>
                    <a:pt x="28" y="3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5" y="80"/>
                    <a:pt x="105" y="84"/>
                    <a:pt x="103" y="86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6" y="164"/>
                    <a:pt x="21" y="164"/>
                    <a:pt x="19" y="161"/>
                  </a:cubicBezTo>
                  <a:lnTo>
                    <a:pt x="2" y="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B85825A1-0894-45A8-8F9E-ACE1569B7B02}"/>
              </a:ext>
            </a:extLst>
          </p:cNvPr>
          <p:cNvSpPr/>
          <p:nvPr/>
        </p:nvSpPr>
        <p:spPr>
          <a:xfrm>
            <a:off x="10665449" y="8173035"/>
            <a:ext cx="3463501" cy="4626136"/>
          </a:xfrm>
          <a:prstGeom prst="rect">
            <a:avLst/>
          </a:prstGeom>
          <a:noFill/>
          <a:ln w="2159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967DADB-1726-49C5-974E-ACB04605B340}"/>
              </a:ext>
            </a:extLst>
          </p:cNvPr>
          <p:cNvSpPr/>
          <p:nvPr/>
        </p:nvSpPr>
        <p:spPr>
          <a:xfrm>
            <a:off x="20559251" y="6651520"/>
            <a:ext cx="1232232" cy="1227991"/>
          </a:xfrm>
          <a:prstGeom prst="rect">
            <a:avLst/>
          </a:prstGeom>
          <a:noFill/>
          <a:ln w="2159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Freeform 5">
            <a:extLst>
              <a:ext uri="{FF2B5EF4-FFF2-40B4-BE49-F238E27FC236}">
                <a16:creationId xmlns:a16="http://schemas.microsoft.com/office/drawing/2014/main" id="{346C5D29-E5FC-4573-9AB4-72BE818F735C}"/>
              </a:ext>
            </a:extLst>
          </p:cNvPr>
          <p:cNvSpPr>
            <a:spLocks noEditPoints="1"/>
          </p:cNvSpPr>
          <p:nvPr/>
        </p:nvSpPr>
        <p:spPr bwMode="auto">
          <a:xfrm>
            <a:off x="22211574" y="9808086"/>
            <a:ext cx="1237382" cy="1223708"/>
          </a:xfrm>
          <a:custGeom>
            <a:avLst/>
            <a:gdLst>
              <a:gd name="T0" fmla="*/ 82 w 150"/>
              <a:gd name="T1" fmla="*/ 25 h 150"/>
              <a:gd name="T2" fmla="*/ 70 w 150"/>
              <a:gd name="T3" fmla="*/ 38 h 150"/>
              <a:gd name="T4" fmla="*/ 13 w 150"/>
              <a:gd name="T5" fmla="*/ 38 h 150"/>
              <a:gd name="T6" fmla="*/ 13 w 150"/>
              <a:gd name="T7" fmla="*/ 138 h 150"/>
              <a:gd name="T8" fmla="*/ 113 w 150"/>
              <a:gd name="T9" fmla="*/ 138 h 150"/>
              <a:gd name="T10" fmla="*/ 113 w 150"/>
              <a:gd name="T11" fmla="*/ 80 h 150"/>
              <a:gd name="T12" fmla="*/ 125 w 150"/>
              <a:gd name="T13" fmla="*/ 68 h 150"/>
              <a:gd name="T14" fmla="*/ 125 w 150"/>
              <a:gd name="T15" fmla="*/ 150 h 150"/>
              <a:gd name="T16" fmla="*/ 0 w 150"/>
              <a:gd name="T17" fmla="*/ 150 h 150"/>
              <a:gd name="T18" fmla="*/ 0 w 150"/>
              <a:gd name="T19" fmla="*/ 25 h 150"/>
              <a:gd name="T20" fmla="*/ 82 w 150"/>
              <a:gd name="T21" fmla="*/ 25 h 150"/>
              <a:gd name="T22" fmla="*/ 144 w 150"/>
              <a:gd name="T23" fmla="*/ 6 h 150"/>
              <a:gd name="T24" fmla="*/ 150 w 150"/>
              <a:gd name="T25" fmla="*/ 19 h 150"/>
              <a:gd name="T26" fmla="*/ 144 w 150"/>
              <a:gd name="T27" fmla="*/ 32 h 150"/>
              <a:gd name="T28" fmla="*/ 81 w 150"/>
              <a:gd name="T29" fmla="*/ 95 h 150"/>
              <a:gd name="T30" fmla="*/ 57 w 150"/>
              <a:gd name="T31" fmla="*/ 100 h 150"/>
              <a:gd name="T32" fmla="*/ 48 w 150"/>
              <a:gd name="T33" fmla="*/ 102 h 150"/>
              <a:gd name="T34" fmla="*/ 50 w 150"/>
              <a:gd name="T35" fmla="*/ 93 h 150"/>
              <a:gd name="T36" fmla="*/ 55 w 150"/>
              <a:gd name="T37" fmla="*/ 69 h 150"/>
              <a:gd name="T38" fmla="*/ 118 w 150"/>
              <a:gd name="T39" fmla="*/ 6 h 150"/>
              <a:gd name="T40" fmla="*/ 131 w 150"/>
              <a:gd name="T41" fmla="*/ 0 h 150"/>
              <a:gd name="T42" fmla="*/ 144 w 150"/>
              <a:gd name="T43" fmla="*/ 6 h 150"/>
              <a:gd name="T44" fmla="*/ 127 w 150"/>
              <a:gd name="T45" fmla="*/ 14 h 150"/>
              <a:gd name="T46" fmla="*/ 66 w 150"/>
              <a:gd name="T47" fmla="*/ 75 h 150"/>
              <a:gd name="T48" fmla="*/ 64 w 150"/>
              <a:gd name="T49" fmla="*/ 86 h 150"/>
              <a:gd name="T50" fmla="*/ 75 w 150"/>
              <a:gd name="T51" fmla="*/ 84 h 150"/>
              <a:gd name="T52" fmla="*/ 136 w 150"/>
              <a:gd name="T53" fmla="*/ 23 h 150"/>
              <a:gd name="T54" fmla="*/ 138 w 150"/>
              <a:gd name="T55" fmla="*/ 19 h 150"/>
              <a:gd name="T56" fmla="*/ 136 w 150"/>
              <a:gd name="T57" fmla="*/ 14 h 150"/>
              <a:gd name="T58" fmla="*/ 131 w 150"/>
              <a:gd name="T59" fmla="*/ 12 h 150"/>
              <a:gd name="T60" fmla="*/ 127 w 150"/>
              <a:gd name="T61" fmla="*/ 1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0" h="150">
                <a:moveTo>
                  <a:pt x="82" y="25"/>
                </a:moveTo>
                <a:cubicBezTo>
                  <a:pt x="70" y="38"/>
                  <a:pt x="70" y="38"/>
                  <a:pt x="70" y="38"/>
                </a:cubicBezTo>
                <a:cubicBezTo>
                  <a:pt x="13" y="38"/>
                  <a:pt x="13" y="38"/>
                  <a:pt x="13" y="38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13" y="138"/>
                  <a:pt x="113" y="138"/>
                  <a:pt x="113" y="138"/>
                </a:cubicBezTo>
                <a:cubicBezTo>
                  <a:pt x="113" y="80"/>
                  <a:pt x="113" y="80"/>
                  <a:pt x="113" y="80"/>
                </a:cubicBezTo>
                <a:cubicBezTo>
                  <a:pt x="125" y="68"/>
                  <a:pt x="125" y="68"/>
                  <a:pt x="125" y="68"/>
                </a:cubicBezTo>
                <a:cubicBezTo>
                  <a:pt x="125" y="150"/>
                  <a:pt x="125" y="150"/>
                  <a:pt x="125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0" y="25"/>
                  <a:pt x="0" y="25"/>
                  <a:pt x="0" y="25"/>
                </a:cubicBezTo>
                <a:lnTo>
                  <a:pt x="82" y="25"/>
                </a:lnTo>
                <a:close/>
                <a:moveTo>
                  <a:pt x="144" y="6"/>
                </a:moveTo>
                <a:cubicBezTo>
                  <a:pt x="148" y="9"/>
                  <a:pt x="150" y="14"/>
                  <a:pt x="150" y="19"/>
                </a:cubicBezTo>
                <a:cubicBezTo>
                  <a:pt x="150" y="24"/>
                  <a:pt x="148" y="28"/>
                  <a:pt x="144" y="32"/>
                </a:cubicBezTo>
                <a:cubicBezTo>
                  <a:pt x="81" y="95"/>
                  <a:pt x="81" y="95"/>
                  <a:pt x="81" y="95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48" y="102"/>
                  <a:pt x="48" y="102"/>
                  <a:pt x="48" y="102"/>
                </a:cubicBezTo>
                <a:cubicBezTo>
                  <a:pt x="50" y="93"/>
                  <a:pt x="50" y="93"/>
                  <a:pt x="50" y="93"/>
                </a:cubicBezTo>
                <a:cubicBezTo>
                  <a:pt x="55" y="69"/>
                  <a:pt x="55" y="69"/>
                  <a:pt x="55" y="69"/>
                </a:cubicBezTo>
                <a:cubicBezTo>
                  <a:pt x="118" y="6"/>
                  <a:pt x="118" y="6"/>
                  <a:pt x="118" y="6"/>
                </a:cubicBezTo>
                <a:cubicBezTo>
                  <a:pt x="122" y="2"/>
                  <a:pt x="126" y="0"/>
                  <a:pt x="131" y="0"/>
                </a:cubicBezTo>
                <a:cubicBezTo>
                  <a:pt x="136" y="0"/>
                  <a:pt x="141" y="2"/>
                  <a:pt x="144" y="6"/>
                </a:cubicBezTo>
                <a:close/>
                <a:moveTo>
                  <a:pt x="127" y="14"/>
                </a:moveTo>
                <a:cubicBezTo>
                  <a:pt x="66" y="75"/>
                  <a:pt x="66" y="75"/>
                  <a:pt x="66" y="75"/>
                </a:cubicBezTo>
                <a:cubicBezTo>
                  <a:pt x="64" y="86"/>
                  <a:pt x="64" y="86"/>
                  <a:pt x="64" y="86"/>
                </a:cubicBezTo>
                <a:cubicBezTo>
                  <a:pt x="75" y="84"/>
                  <a:pt x="75" y="84"/>
                  <a:pt x="75" y="84"/>
                </a:cubicBezTo>
                <a:cubicBezTo>
                  <a:pt x="136" y="23"/>
                  <a:pt x="136" y="23"/>
                  <a:pt x="136" y="23"/>
                </a:cubicBezTo>
                <a:cubicBezTo>
                  <a:pt x="137" y="22"/>
                  <a:pt x="138" y="20"/>
                  <a:pt x="138" y="19"/>
                </a:cubicBezTo>
                <a:cubicBezTo>
                  <a:pt x="138" y="17"/>
                  <a:pt x="137" y="16"/>
                  <a:pt x="136" y="14"/>
                </a:cubicBezTo>
                <a:cubicBezTo>
                  <a:pt x="134" y="13"/>
                  <a:pt x="133" y="12"/>
                  <a:pt x="131" y="12"/>
                </a:cubicBezTo>
                <a:cubicBezTo>
                  <a:pt x="130" y="12"/>
                  <a:pt x="128" y="13"/>
                  <a:pt x="127" y="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2439C74-3720-4AF1-AC19-698FF685C080}"/>
              </a:ext>
            </a:extLst>
          </p:cNvPr>
          <p:cNvCxnSpPr>
            <a:cxnSpLocks/>
          </p:cNvCxnSpPr>
          <p:nvPr/>
        </p:nvCxnSpPr>
        <p:spPr>
          <a:xfrm>
            <a:off x="6371303" y="11982235"/>
            <a:ext cx="1688915" cy="0"/>
          </a:xfrm>
          <a:prstGeom prst="line">
            <a:avLst/>
          </a:prstGeom>
          <a:ln w="152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895147"/>
      </p:ext>
    </p:extLst>
  </p:cSld>
  <p:clrMapOvr>
    <a:masterClrMapping/>
  </p:clrMapOvr>
  <p:transition spd="slow" advClick="0" advTm="1000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EC3B76C2-8DD0-4130-A718-A06CF5810190}"/>
              </a:ext>
            </a:extLst>
          </p:cNvPr>
          <p:cNvSpPr/>
          <p:nvPr/>
        </p:nvSpPr>
        <p:spPr>
          <a:xfrm rot="2700000" flipV="1">
            <a:off x="3963164" y="-1401237"/>
            <a:ext cx="19536200" cy="23898881"/>
          </a:xfrm>
          <a:custGeom>
            <a:avLst/>
            <a:gdLst>
              <a:gd name="connsiteX0" fmla="*/ 12874919 w 19536200"/>
              <a:gd name="connsiteY0" fmla="*/ 23898881 h 23898881"/>
              <a:gd name="connsiteX1" fmla="*/ 19536200 w 19536200"/>
              <a:gd name="connsiteY1" fmla="*/ 17237600 h 23898881"/>
              <a:gd name="connsiteX2" fmla="*/ 2298601 w 19536200"/>
              <a:gd name="connsiteY2" fmla="*/ 0 h 23898881"/>
              <a:gd name="connsiteX3" fmla="*/ 1 w 19536200"/>
              <a:gd name="connsiteY3" fmla="*/ 2298600 h 23898881"/>
              <a:gd name="connsiteX4" fmla="*/ 0 w 19536200"/>
              <a:gd name="connsiteY4" fmla="*/ 7114621 h 23898881"/>
              <a:gd name="connsiteX5" fmla="*/ 7582663 w 19536200"/>
              <a:gd name="connsiteY5" fmla="*/ 7114620 h 23898881"/>
              <a:gd name="connsiteX6" fmla="*/ 7582664 w 19536200"/>
              <a:gd name="connsiteY6" fmla="*/ 12444695 h 23898881"/>
              <a:gd name="connsiteX7" fmla="*/ 12874918 w 19536200"/>
              <a:gd name="connsiteY7" fmla="*/ 12444694 h 2389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36200" h="23898881">
                <a:moveTo>
                  <a:pt x="12874919" y="23898881"/>
                </a:moveTo>
                <a:lnTo>
                  <a:pt x="19536200" y="17237600"/>
                </a:lnTo>
                <a:lnTo>
                  <a:pt x="2298601" y="0"/>
                </a:lnTo>
                <a:lnTo>
                  <a:pt x="1" y="2298600"/>
                </a:lnTo>
                <a:lnTo>
                  <a:pt x="0" y="7114621"/>
                </a:lnTo>
                <a:lnTo>
                  <a:pt x="7582663" y="7114620"/>
                </a:lnTo>
                <a:lnTo>
                  <a:pt x="7582664" y="12444695"/>
                </a:lnTo>
                <a:lnTo>
                  <a:pt x="12874918" y="12444694"/>
                </a:lnTo>
                <a:close/>
              </a:path>
            </a:pathLst>
          </a:cu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42E6091-215B-4C2E-B132-35F7D07CD4FD}"/>
              </a:ext>
            </a:extLst>
          </p:cNvPr>
          <p:cNvSpPr/>
          <p:nvPr/>
        </p:nvSpPr>
        <p:spPr>
          <a:xfrm rot="18900000" flipV="1">
            <a:off x="6430480" y="5856655"/>
            <a:ext cx="4678751" cy="4678752"/>
          </a:xfrm>
          <a:prstGeom prst="rect">
            <a:avLst/>
          </a:prstGeom>
          <a:solidFill>
            <a:srgbClr val="EBEBEB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1B9579F-9827-4547-9858-62B97D81F039}"/>
              </a:ext>
            </a:extLst>
          </p:cNvPr>
          <p:cNvSpPr/>
          <p:nvPr/>
        </p:nvSpPr>
        <p:spPr>
          <a:xfrm rot="18900000" flipV="1">
            <a:off x="10193452" y="2082665"/>
            <a:ext cx="4678751" cy="4678752"/>
          </a:xfrm>
          <a:prstGeom prst="rect">
            <a:avLst/>
          </a:prstGeom>
          <a:solidFill>
            <a:srgbClr val="EBEBEB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713C99C-ADA4-4100-8D19-3AC4C331548D}"/>
              </a:ext>
            </a:extLst>
          </p:cNvPr>
          <p:cNvSpPr/>
          <p:nvPr/>
        </p:nvSpPr>
        <p:spPr>
          <a:xfrm rot="18900000" flipV="1">
            <a:off x="17697949" y="2054259"/>
            <a:ext cx="4678751" cy="4678752"/>
          </a:xfrm>
          <a:prstGeom prst="rect">
            <a:avLst/>
          </a:prstGeom>
          <a:solidFill>
            <a:srgbClr val="EBEBEB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502885C4-71B3-4CEA-8861-AE8025FBA8C9}"/>
              </a:ext>
            </a:extLst>
          </p:cNvPr>
          <p:cNvSpPr/>
          <p:nvPr/>
        </p:nvSpPr>
        <p:spPr>
          <a:xfrm rot="18900000" flipV="1">
            <a:off x="13948181" y="5815604"/>
            <a:ext cx="4678751" cy="4678752"/>
          </a:xfrm>
          <a:prstGeom prst="rect">
            <a:avLst/>
          </a:prstGeom>
          <a:solidFill>
            <a:srgbClr val="EBEBEB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BE6C51-37C1-45E3-AD2D-227B7A15A7A1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8FE8F2D-9D42-41BA-8CE6-E980551A38AC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2C56ED7-F921-48B0-ADAB-00E63E91394E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275A8A7-45D9-47AD-915E-1D24C76FCC80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8008582-863A-4689-8DEE-1AE388F49264}"/>
              </a:ext>
            </a:extLst>
          </p:cNvPr>
          <p:cNvGrpSpPr/>
          <p:nvPr/>
        </p:nvGrpSpPr>
        <p:grpSpPr>
          <a:xfrm>
            <a:off x="1118192" y="2227064"/>
            <a:ext cx="5567916" cy="3646412"/>
            <a:chOff x="2073622" y="2444298"/>
            <a:chExt cx="5567916" cy="3646412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6B8C89A-10E5-4652-B77A-5EE7688F7562}"/>
                </a:ext>
              </a:extLst>
            </p:cNvPr>
            <p:cNvSpPr txBox="1"/>
            <p:nvPr/>
          </p:nvSpPr>
          <p:spPr>
            <a:xfrm>
              <a:off x="2076795" y="3228388"/>
              <a:ext cx="556474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Learning</a:t>
              </a:r>
              <a: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b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</a:b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Process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0326A62-4C2C-4C8F-9635-0103DC7E0552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3E660E-0F64-401E-88C2-E9D13786AF3E}"/>
              </a:ext>
            </a:extLst>
          </p:cNvPr>
          <p:cNvGrpSpPr/>
          <p:nvPr/>
        </p:nvGrpSpPr>
        <p:grpSpPr>
          <a:xfrm>
            <a:off x="6893511" y="5727711"/>
            <a:ext cx="3752689" cy="4369504"/>
            <a:chOff x="6893511" y="5727711"/>
            <a:chExt cx="3752689" cy="4369504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2715F1D7-07C0-4AC5-BAAB-C3FB1348B901}"/>
                </a:ext>
              </a:extLst>
            </p:cNvPr>
            <p:cNvSpPr txBox="1"/>
            <p:nvPr/>
          </p:nvSpPr>
          <p:spPr>
            <a:xfrm>
              <a:off x="6927555" y="7572678"/>
              <a:ext cx="3684600" cy="2524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7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Subtitle Here</a:t>
              </a:r>
            </a:p>
            <a:p>
              <a:pPr algn="ctr">
                <a:lnSpc>
                  <a:spcPct val="140000"/>
                </a:lnSpc>
                <a:spcBef>
                  <a:spcPts val="600"/>
                </a:spcBef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Lorem ipsum</a:t>
              </a:r>
            </a:p>
            <a:p>
              <a:pPr algn="ctr">
                <a:lnSpc>
                  <a:spcPct val="140000"/>
                </a:lnSpc>
                <a:spcBef>
                  <a:spcPts val="600"/>
                </a:spcBef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dolor sit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amet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consectetur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A57B8E8-5A06-46B5-BD13-DD68DCBAA3E1}"/>
                </a:ext>
              </a:extLst>
            </p:cNvPr>
            <p:cNvSpPr txBox="1"/>
            <p:nvPr/>
          </p:nvSpPr>
          <p:spPr>
            <a:xfrm>
              <a:off x="6893511" y="5727711"/>
              <a:ext cx="375268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01.</a:t>
              </a:r>
              <a:endParaRPr lang="ru-RU" sz="70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6767012-DB84-447A-ADB0-7871D33F321A}"/>
                </a:ext>
              </a:extLst>
            </p:cNvPr>
            <p:cNvCxnSpPr>
              <a:cxnSpLocks/>
            </p:cNvCxnSpPr>
            <p:nvPr/>
          </p:nvCxnSpPr>
          <p:spPr>
            <a:xfrm>
              <a:off x="7701165" y="7207332"/>
              <a:ext cx="213738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FFD14F4F-AE96-4791-82E2-53AB5D7DE87F}"/>
              </a:ext>
            </a:extLst>
          </p:cNvPr>
          <p:cNvGrpSpPr/>
          <p:nvPr/>
        </p:nvGrpSpPr>
        <p:grpSpPr>
          <a:xfrm>
            <a:off x="14411212" y="5727711"/>
            <a:ext cx="3752689" cy="4369504"/>
            <a:chOff x="6893511" y="5727711"/>
            <a:chExt cx="3752689" cy="4369504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8CA214E4-6A1E-4268-8B59-DC9DAF970209}"/>
                </a:ext>
              </a:extLst>
            </p:cNvPr>
            <p:cNvSpPr txBox="1"/>
            <p:nvPr/>
          </p:nvSpPr>
          <p:spPr>
            <a:xfrm>
              <a:off x="6927555" y="7572678"/>
              <a:ext cx="3684600" cy="2524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7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Subtitle Here</a:t>
              </a:r>
            </a:p>
            <a:p>
              <a:pPr algn="ctr">
                <a:lnSpc>
                  <a:spcPct val="140000"/>
                </a:lnSpc>
                <a:spcBef>
                  <a:spcPts val="600"/>
                </a:spcBef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Lorem ipsum</a:t>
              </a:r>
            </a:p>
            <a:p>
              <a:pPr algn="ctr">
                <a:lnSpc>
                  <a:spcPct val="140000"/>
                </a:lnSpc>
                <a:spcBef>
                  <a:spcPts val="600"/>
                </a:spcBef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dolor sit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amet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consectetur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9501C076-9FC0-4035-B517-A3E4717FFBE3}"/>
                </a:ext>
              </a:extLst>
            </p:cNvPr>
            <p:cNvSpPr txBox="1"/>
            <p:nvPr/>
          </p:nvSpPr>
          <p:spPr>
            <a:xfrm>
              <a:off x="6893511" y="5727711"/>
              <a:ext cx="375268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03.</a:t>
              </a:r>
              <a:endParaRPr lang="ru-RU" sz="70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6A4519D-6B97-495F-998F-16722229967F}"/>
                </a:ext>
              </a:extLst>
            </p:cNvPr>
            <p:cNvCxnSpPr>
              <a:cxnSpLocks/>
            </p:cNvCxnSpPr>
            <p:nvPr/>
          </p:nvCxnSpPr>
          <p:spPr>
            <a:xfrm>
              <a:off x="7701165" y="7207332"/>
              <a:ext cx="213738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D4070625-9664-45AD-9A0C-0F0C3303180D}"/>
              </a:ext>
            </a:extLst>
          </p:cNvPr>
          <p:cNvGrpSpPr/>
          <p:nvPr/>
        </p:nvGrpSpPr>
        <p:grpSpPr>
          <a:xfrm>
            <a:off x="10656483" y="2021033"/>
            <a:ext cx="3752689" cy="4369504"/>
            <a:chOff x="6893511" y="5727711"/>
            <a:chExt cx="3752689" cy="4369504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C0319921-76A9-429F-BE1A-7840216F807C}"/>
                </a:ext>
              </a:extLst>
            </p:cNvPr>
            <p:cNvSpPr txBox="1"/>
            <p:nvPr/>
          </p:nvSpPr>
          <p:spPr>
            <a:xfrm>
              <a:off x="6927555" y="7572678"/>
              <a:ext cx="3684600" cy="2524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7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Subtitle Here</a:t>
              </a:r>
            </a:p>
            <a:p>
              <a:pPr algn="ctr">
                <a:lnSpc>
                  <a:spcPct val="140000"/>
                </a:lnSpc>
                <a:spcBef>
                  <a:spcPts val="600"/>
                </a:spcBef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Lorem ipsum</a:t>
              </a:r>
            </a:p>
            <a:p>
              <a:pPr algn="ctr">
                <a:lnSpc>
                  <a:spcPct val="140000"/>
                </a:lnSpc>
                <a:spcBef>
                  <a:spcPts val="600"/>
                </a:spcBef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dolor sit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amet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consectetur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AA77E65-C37C-4D8E-B189-7C69943817D7}"/>
                </a:ext>
              </a:extLst>
            </p:cNvPr>
            <p:cNvSpPr txBox="1"/>
            <p:nvPr/>
          </p:nvSpPr>
          <p:spPr>
            <a:xfrm>
              <a:off x="6893511" y="5727711"/>
              <a:ext cx="375268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02.</a:t>
              </a:r>
              <a:endParaRPr lang="ru-RU" sz="70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A0D596CE-B9C3-47B8-A756-FA782D0EE223}"/>
                </a:ext>
              </a:extLst>
            </p:cNvPr>
            <p:cNvCxnSpPr>
              <a:cxnSpLocks/>
            </p:cNvCxnSpPr>
            <p:nvPr/>
          </p:nvCxnSpPr>
          <p:spPr>
            <a:xfrm>
              <a:off x="7701165" y="7207332"/>
              <a:ext cx="213738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C5EA4603-E4D8-4218-B100-22297318246D}"/>
              </a:ext>
            </a:extLst>
          </p:cNvPr>
          <p:cNvGrpSpPr/>
          <p:nvPr/>
        </p:nvGrpSpPr>
        <p:grpSpPr>
          <a:xfrm>
            <a:off x="18160980" y="2021033"/>
            <a:ext cx="3752689" cy="4369504"/>
            <a:chOff x="6893511" y="5727711"/>
            <a:chExt cx="3752689" cy="4369504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DD10A7EE-F50C-4BDF-BF88-6C43807E7A45}"/>
                </a:ext>
              </a:extLst>
            </p:cNvPr>
            <p:cNvSpPr txBox="1"/>
            <p:nvPr/>
          </p:nvSpPr>
          <p:spPr>
            <a:xfrm>
              <a:off x="6927555" y="7572678"/>
              <a:ext cx="3684600" cy="2524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7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Subtitle Here</a:t>
              </a:r>
            </a:p>
            <a:p>
              <a:pPr algn="ctr">
                <a:lnSpc>
                  <a:spcPct val="140000"/>
                </a:lnSpc>
                <a:spcBef>
                  <a:spcPts val="600"/>
                </a:spcBef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Lorem ipsum</a:t>
              </a:r>
            </a:p>
            <a:p>
              <a:pPr algn="ctr">
                <a:lnSpc>
                  <a:spcPct val="140000"/>
                </a:lnSpc>
                <a:spcBef>
                  <a:spcPts val="600"/>
                </a:spcBef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dolor sit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amet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consectetur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7CCDE02B-B826-4EBC-A9E8-EBD76F726A7D}"/>
                </a:ext>
              </a:extLst>
            </p:cNvPr>
            <p:cNvSpPr txBox="1"/>
            <p:nvPr/>
          </p:nvSpPr>
          <p:spPr>
            <a:xfrm>
              <a:off x="6893511" y="5727711"/>
              <a:ext cx="375268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04.</a:t>
              </a:r>
              <a:endParaRPr lang="ru-RU" sz="70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137665AF-70DD-4A62-9142-FD72EBA74B29}"/>
                </a:ext>
              </a:extLst>
            </p:cNvPr>
            <p:cNvCxnSpPr>
              <a:cxnSpLocks/>
            </p:cNvCxnSpPr>
            <p:nvPr/>
          </p:nvCxnSpPr>
          <p:spPr>
            <a:xfrm>
              <a:off x="7701165" y="7207332"/>
              <a:ext cx="213738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5" name="Freeform 14">
            <a:extLst>
              <a:ext uri="{FF2B5EF4-FFF2-40B4-BE49-F238E27FC236}">
                <a16:creationId xmlns:a16="http://schemas.microsoft.com/office/drawing/2014/main" id="{F19D2A5C-C36B-4CC5-B502-BA219C8A7930}"/>
              </a:ext>
            </a:extLst>
          </p:cNvPr>
          <p:cNvSpPr>
            <a:spLocks noEditPoints="1"/>
          </p:cNvSpPr>
          <p:nvPr/>
        </p:nvSpPr>
        <p:spPr bwMode="auto">
          <a:xfrm>
            <a:off x="2596199" y="8931339"/>
            <a:ext cx="1621840" cy="1160954"/>
          </a:xfrm>
          <a:custGeom>
            <a:avLst/>
            <a:gdLst>
              <a:gd name="T0" fmla="*/ 208 w 233"/>
              <a:gd name="T1" fmla="*/ 0 h 167"/>
              <a:gd name="T2" fmla="*/ 208 w 233"/>
              <a:gd name="T3" fmla="*/ 113 h 167"/>
              <a:gd name="T4" fmla="*/ 227 w 233"/>
              <a:gd name="T5" fmla="*/ 133 h 167"/>
              <a:gd name="T6" fmla="*/ 233 w 233"/>
              <a:gd name="T7" fmla="*/ 147 h 167"/>
              <a:gd name="T8" fmla="*/ 227 w 233"/>
              <a:gd name="T9" fmla="*/ 161 h 167"/>
              <a:gd name="T10" fmla="*/ 213 w 233"/>
              <a:gd name="T11" fmla="*/ 167 h 167"/>
              <a:gd name="T12" fmla="*/ 20 w 233"/>
              <a:gd name="T13" fmla="*/ 167 h 167"/>
              <a:gd name="T14" fmla="*/ 6 w 233"/>
              <a:gd name="T15" fmla="*/ 161 h 167"/>
              <a:gd name="T16" fmla="*/ 0 w 233"/>
              <a:gd name="T17" fmla="*/ 147 h 167"/>
              <a:gd name="T18" fmla="*/ 6 w 233"/>
              <a:gd name="T19" fmla="*/ 133 h 167"/>
              <a:gd name="T20" fmla="*/ 25 w 233"/>
              <a:gd name="T21" fmla="*/ 113 h 167"/>
              <a:gd name="T22" fmla="*/ 25 w 233"/>
              <a:gd name="T23" fmla="*/ 0 h 167"/>
              <a:gd name="T24" fmla="*/ 208 w 233"/>
              <a:gd name="T25" fmla="*/ 0 h 167"/>
              <a:gd name="T26" fmla="*/ 17 w 233"/>
              <a:gd name="T27" fmla="*/ 144 h 167"/>
              <a:gd name="T28" fmla="*/ 16 w 233"/>
              <a:gd name="T29" fmla="*/ 147 h 167"/>
              <a:gd name="T30" fmla="*/ 17 w 233"/>
              <a:gd name="T31" fmla="*/ 149 h 167"/>
              <a:gd name="T32" fmla="*/ 20 w 233"/>
              <a:gd name="T33" fmla="*/ 150 h 167"/>
              <a:gd name="T34" fmla="*/ 213 w 233"/>
              <a:gd name="T35" fmla="*/ 150 h 167"/>
              <a:gd name="T36" fmla="*/ 216 w 233"/>
              <a:gd name="T37" fmla="*/ 149 h 167"/>
              <a:gd name="T38" fmla="*/ 217 w 233"/>
              <a:gd name="T39" fmla="*/ 147 h 167"/>
              <a:gd name="T40" fmla="*/ 216 w 233"/>
              <a:gd name="T41" fmla="*/ 144 h 167"/>
              <a:gd name="T42" fmla="*/ 196 w 233"/>
              <a:gd name="T43" fmla="*/ 125 h 167"/>
              <a:gd name="T44" fmla="*/ 37 w 233"/>
              <a:gd name="T45" fmla="*/ 125 h 167"/>
              <a:gd name="T46" fmla="*/ 17 w 233"/>
              <a:gd name="T47" fmla="*/ 144 h 167"/>
              <a:gd name="T48" fmla="*/ 41 w 233"/>
              <a:gd name="T49" fmla="*/ 109 h 167"/>
              <a:gd name="T50" fmla="*/ 192 w 233"/>
              <a:gd name="T51" fmla="*/ 109 h 167"/>
              <a:gd name="T52" fmla="*/ 192 w 233"/>
              <a:gd name="T53" fmla="*/ 17 h 167"/>
              <a:gd name="T54" fmla="*/ 41 w 233"/>
              <a:gd name="T55" fmla="*/ 17 h 167"/>
              <a:gd name="T56" fmla="*/ 41 w 233"/>
              <a:gd name="T57" fmla="*/ 109 h 167"/>
              <a:gd name="T58" fmla="*/ 93 w 233"/>
              <a:gd name="T59" fmla="*/ 49 h 167"/>
              <a:gd name="T60" fmla="*/ 82 w 233"/>
              <a:gd name="T61" fmla="*/ 63 h 167"/>
              <a:gd name="T62" fmla="*/ 93 w 233"/>
              <a:gd name="T63" fmla="*/ 76 h 167"/>
              <a:gd name="T64" fmla="*/ 84 w 233"/>
              <a:gd name="T65" fmla="*/ 84 h 167"/>
              <a:gd name="T66" fmla="*/ 66 w 233"/>
              <a:gd name="T67" fmla="*/ 63 h 167"/>
              <a:gd name="T68" fmla="*/ 70 w 233"/>
              <a:gd name="T69" fmla="*/ 59 h 167"/>
              <a:gd name="T70" fmla="*/ 84 w 233"/>
              <a:gd name="T71" fmla="*/ 42 h 167"/>
              <a:gd name="T72" fmla="*/ 93 w 233"/>
              <a:gd name="T73" fmla="*/ 49 h 167"/>
              <a:gd name="T74" fmla="*/ 129 w 233"/>
              <a:gd name="T75" fmla="*/ 25 h 167"/>
              <a:gd name="T76" fmla="*/ 117 w 233"/>
              <a:gd name="T77" fmla="*/ 100 h 167"/>
              <a:gd name="T78" fmla="*/ 104 w 233"/>
              <a:gd name="T79" fmla="*/ 100 h 167"/>
              <a:gd name="T80" fmla="*/ 117 w 233"/>
              <a:gd name="T81" fmla="*/ 25 h 167"/>
              <a:gd name="T82" fmla="*/ 129 w 233"/>
              <a:gd name="T83" fmla="*/ 25 h 167"/>
              <a:gd name="T84" fmla="*/ 167 w 233"/>
              <a:gd name="T85" fmla="*/ 63 h 167"/>
              <a:gd name="T86" fmla="*/ 149 w 233"/>
              <a:gd name="T87" fmla="*/ 84 h 167"/>
              <a:gd name="T88" fmla="*/ 140 w 233"/>
              <a:gd name="T89" fmla="*/ 76 h 167"/>
              <a:gd name="T90" fmla="*/ 151 w 233"/>
              <a:gd name="T91" fmla="*/ 63 h 167"/>
              <a:gd name="T92" fmla="*/ 140 w 233"/>
              <a:gd name="T93" fmla="*/ 49 h 167"/>
              <a:gd name="T94" fmla="*/ 149 w 233"/>
              <a:gd name="T95" fmla="*/ 42 h 167"/>
              <a:gd name="T96" fmla="*/ 167 w 233"/>
              <a:gd name="T97" fmla="*/ 63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33" h="167">
                <a:moveTo>
                  <a:pt x="208" y="0"/>
                </a:moveTo>
                <a:cubicBezTo>
                  <a:pt x="208" y="113"/>
                  <a:pt x="208" y="113"/>
                  <a:pt x="208" y="113"/>
                </a:cubicBezTo>
                <a:cubicBezTo>
                  <a:pt x="227" y="133"/>
                  <a:pt x="227" y="133"/>
                  <a:pt x="227" y="133"/>
                </a:cubicBezTo>
                <a:cubicBezTo>
                  <a:pt x="231" y="137"/>
                  <a:pt x="233" y="141"/>
                  <a:pt x="233" y="147"/>
                </a:cubicBezTo>
                <a:cubicBezTo>
                  <a:pt x="233" y="153"/>
                  <a:pt x="231" y="157"/>
                  <a:pt x="227" y="161"/>
                </a:cubicBezTo>
                <a:cubicBezTo>
                  <a:pt x="224" y="165"/>
                  <a:pt x="219" y="167"/>
                  <a:pt x="213" y="167"/>
                </a:cubicBezTo>
                <a:cubicBezTo>
                  <a:pt x="20" y="167"/>
                  <a:pt x="20" y="167"/>
                  <a:pt x="20" y="167"/>
                </a:cubicBezTo>
                <a:cubicBezTo>
                  <a:pt x="14" y="167"/>
                  <a:pt x="9" y="165"/>
                  <a:pt x="6" y="161"/>
                </a:cubicBezTo>
                <a:cubicBezTo>
                  <a:pt x="2" y="157"/>
                  <a:pt x="0" y="153"/>
                  <a:pt x="0" y="147"/>
                </a:cubicBezTo>
                <a:cubicBezTo>
                  <a:pt x="0" y="141"/>
                  <a:pt x="2" y="137"/>
                  <a:pt x="6" y="133"/>
                </a:cubicBezTo>
                <a:cubicBezTo>
                  <a:pt x="25" y="113"/>
                  <a:pt x="25" y="113"/>
                  <a:pt x="25" y="113"/>
                </a:cubicBezTo>
                <a:cubicBezTo>
                  <a:pt x="25" y="0"/>
                  <a:pt x="25" y="0"/>
                  <a:pt x="25" y="0"/>
                </a:cubicBezTo>
                <a:lnTo>
                  <a:pt x="208" y="0"/>
                </a:lnTo>
                <a:close/>
                <a:moveTo>
                  <a:pt x="17" y="144"/>
                </a:moveTo>
                <a:cubicBezTo>
                  <a:pt x="17" y="145"/>
                  <a:pt x="16" y="146"/>
                  <a:pt x="16" y="147"/>
                </a:cubicBezTo>
                <a:cubicBezTo>
                  <a:pt x="16" y="148"/>
                  <a:pt x="17" y="149"/>
                  <a:pt x="17" y="149"/>
                </a:cubicBezTo>
                <a:cubicBezTo>
                  <a:pt x="18" y="150"/>
                  <a:pt x="19" y="150"/>
                  <a:pt x="20" y="150"/>
                </a:cubicBezTo>
                <a:cubicBezTo>
                  <a:pt x="213" y="150"/>
                  <a:pt x="213" y="150"/>
                  <a:pt x="213" y="150"/>
                </a:cubicBezTo>
                <a:cubicBezTo>
                  <a:pt x="214" y="150"/>
                  <a:pt x="215" y="150"/>
                  <a:pt x="216" y="149"/>
                </a:cubicBezTo>
                <a:cubicBezTo>
                  <a:pt x="216" y="149"/>
                  <a:pt x="217" y="148"/>
                  <a:pt x="217" y="147"/>
                </a:cubicBezTo>
                <a:cubicBezTo>
                  <a:pt x="217" y="146"/>
                  <a:pt x="216" y="145"/>
                  <a:pt x="216" y="144"/>
                </a:cubicBezTo>
                <a:cubicBezTo>
                  <a:pt x="196" y="125"/>
                  <a:pt x="196" y="125"/>
                  <a:pt x="196" y="125"/>
                </a:cubicBezTo>
                <a:cubicBezTo>
                  <a:pt x="37" y="125"/>
                  <a:pt x="37" y="125"/>
                  <a:pt x="37" y="125"/>
                </a:cubicBezTo>
                <a:lnTo>
                  <a:pt x="17" y="144"/>
                </a:lnTo>
                <a:close/>
                <a:moveTo>
                  <a:pt x="41" y="109"/>
                </a:moveTo>
                <a:cubicBezTo>
                  <a:pt x="192" y="109"/>
                  <a:pt x="192" y="109"/>
                  <a:pt x="192" y="109"/>
                </a:cubicBezTo>
                <a:cubicBezTo>
                  <a:pt x="192" y="17"/>
                  <a:pt x="192" y="17"/>
                  <a:pt x="192" y="17"/>
                </a:cubicBezTo>
                <a:cubicBezTo>
                  <a:pt x="41" y="17"/>
                  <a:pt x="41" y="17"/>
                  <a:pt x="41" y="17"/>
                </a:cubicBezTo>
                <a:lnTo>
                  <a:pt x="41" y="109"/>
                </a:lnTo>
                <a:close/>
                <a:moveTo>
                  <a:pt x="93" y="49"/>
                </a:moveTo>
                <a:cubicBezTo>
                  <a:pt x="82" y="63"/>
                  <a:pt x="82" y="63"/>
                  <a:pt x="82" y="63"/>
                </a:cubicBezTo>
                <a:cubicBezTo>
                  <a:pt x="93" y="76"/>
                  <a:pt x="93" y="76"/>
                  <a:pt x="93" y="76"/>
                </a:cubicBezTo>
                <a:cubicBezTo>
                  <a:pt x="84" y="84"/>
                  <a:pt x="84" y="84"/>
                  <a:pt x="84" y="84"/>
                </a:cubicBezTo>
                <a:cubicBezTo>
                  <a:pt x="66" y="63"/>
                  <a:pt x="66" y="63"/>
                  <a:pt x="66" y="63"/>
                </a:cubicBezTo>
                <a:cubicBezTo>
                  <a:pt x="70" y="59"/>
                  <a:pt x="70" y="59"/>
                  <a:pt x="70" y="59"/>
                </a:cubicBezTo>
                <a:cubicBezTo>
                  <a:pt x="84" y="42"/>
                  <a:pt x="84" y="42"/>
                  <a:pt x="84" y="42"/>
                </a:cubicBezTo>
                <a:lnTo>
                  <a:pt x="93" y="49"/>
                </a:lnTo>
                <a:close/>
                <a:moveTo>
                  <a:pt x="129" y="25"/>
                </a:moveTo>
                <a:cubicBezTo>
                  <a:pt x="117" y="100"/>
                  <a:pt x="117" y="100"/>
                  <a:pt x="117" y="100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17" y="25"/>
                  <a:pt x="117" y="25"/>
                  <a:pt x="117" y="25"/>
                </a:cubicBezTo>
                <a:lnTo>
                  <a:pt x="129" y="25"/>
                </a:lnTo>
                <a:close/>
                <a:moveTo>
                  <a:pt x="167" y="63"/>
                </a:moveTo>
                <a:cubicBezTo>
                  <a:pt x="149" y="84"/>
                  <a:pt x="149" y="84"/>
                  <a:pt x="149" y="84"/>
                </a:cubicBezTo>
                <a:cubicBezTo>
                  <a:pt x="140" y="76"/>
                  <a:pt x="140" y="76"/>
                  <a:pt x="140" y="76"/>
                </a:cubicBezTo>
                <a:cubicBezTo>
                  <a:pt x="151" y="63"/>
                  <a:pt x="151" y="63"/>
                  <a:pt x="151" y="63"/>
                </a:cubicBezTo>
                <a:cubicBezTo>
                  <a:pt x="140" y="49"/>
                  <a:pt x="140" y="49"/>
                  <a:pt x="140" y="49"/>
                </a:cubicBezTo>
                <a:cubicBezTo>
                  <a:pt x="149" y="42"/>
                  <a:pt x="149" y="42"/>
                  <a:pt x="149" y="42"/>
                </a:cubicBezTo>
                <a:lnTo>
                  <a:pt x="167" y="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8EC65C8A-B057-465E-9666-D18ED015D861}"/>
              </a:ext>
            </a:extLst>
          </p:cNvPr>
          <p:cNvSpPr txBox="1"/>
          <p:nvPr/>
        </p:nvSpPr>
        <p:spPr>
          <a:xfrm>
            <a:off x="973904" y="10759068"/>
            <a:ext cx="4866431" cy="178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+mj-lt"/>
                <a:cs typeface="Poppins Medium" panose="00000600000000000000" pitchFamily="2" charset="0"/>
              </a:rPr>
              <a:t>CREDIBLY PARALLEL TASK BUSINESS CORE COMPETENCIES RATHER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EA276BA6-72BC-4FB8-B707-6E3BD65AC45E}"/>
              </a:ext>
            </a:extLst>
          </p:cNvPr>
          <p:cNvSpPr/>
          <p:nvPr/>
        </p:nvSpPr>
        <p:spPr>
          <a:xfrm>
            <a:off x="2407269" y="13458341"/>
            <a:ext cx="1999700" cy="2576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Freeform 5">
            <a:extLst>
              <a:ext uri="{FF2B5EF4-FFF2-40B4-BE49-F238E27FC236}">
                <a16:creationId xmlns:a16="http://schemas.microsoft.com/office/drawing/2014/main" id="{D8152136-9132-470D-BE98-75B70C0BD77A}"/>
              </a:ext>
            </a:extLst>
          </p:cNvPr>
          <p:cNvSpPr>
            <a:spLocks/>
          </p:cNvSpPr>
          <p:nvPr/>
        </p:nvSpPr>
        <p:spPr bwMode="auto">
          <a:xfrm rot="5400000">
            <a:off x="13450752" y="-946025"/>
            <a:ext cx="5732602" cy="3234212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731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D393330-514B-4A94-9CE9-AC342954FA26}"/>
              </a:ext>
            </a:extLst>
          </p:cNvPr>
          <p:cNvSpPr/>
          <p:nvPr/>
        </p:nvSpPr>
        <p:spPr>
          <a:xfrm>
            <a:off x="-8162885" y="-6586141"/>
            <a:ext cx="40381199" cy="658614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31BFD39-18CE-449C-97D9-8618EBDEEDA0}"/>
              </a:ext>
            </a:extLst>
          </p:cNvPr>
          <p:cNvSpPr/>
          <p:nvPr/>
        </p:nvSpPr>
        <p:spPr>
          <a:xfrm>
            <a:off x="13863483" y="10361306"/>
            <a:ext cx="1188350" cy="1188350"/>
          </a:xfrm>
          <a:prstGeom prst="rect">
            <a:avLst/>
          </a:prstGeom>
          <a:noFill/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B795DE32-C1E8-4B17-AAFD-26A005E31B6F}"/>
              </a:ext>
            </a:extLst>
          </p:cNvPr>
          <p:cNvSpPr/>
          <p:nvPr/>
        </p:nvSpPr>
        <p:spPr>
          <a:xfrm>
            <a:off x="21828937" y="6395022"/>
            <a:ext cx="930590" cy="930590"/>
          </a:xfrm>
          <a:prstGeom prst="rect">
            <a:avLst/>
          </a:prstGeom>
          <a:noFill/>
          <a:ln w="1905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611837"/>
      </p:ext>
    </p:extLst>
  </p:cSld>
  <p:clrMapOvr>
    <a:masterClrMapping/>
  </p:clrMapOvr>
  <p:transition spd="slow" advClick="0" advTm="1000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icture Placeholder 162">
            <a:extLst>
              <a:ext uri="{FF2B5EF4-FFF2-40B4-BE49-F238E27FC236}">
                <a16:creationId xmlns:a16="http://schemas.microsoft.com/office/drawing/2014/main" id="{74D4BBAF-AD4B-4392-99CA-891358C631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5C369EA-6A2E-43DB-BC17-FDB09BC911B1}"/>
              </a:ext>
            </a:extLst>
          </p:cNvPr>
          <p:cNvSpPr/>
          <p:nvPr/>
        </p:nvSpPr>
        <p:spPr>
          <a:xfrm>
            <a:off x="1" y="0"/>
            <a:ext cx="24377650" cy="9055961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Right Triangle 62">
            <a:extLst>
              <a:ext uri="{FF2B5EF4-FFF2-40B4-BE49-F238E27FC236}">
                <a16:creationId xmlns:a16="http://schemas.microsoft.com/office/drawing/2014/main" id="{42EAF052-221B-4EBE-A9B1-A8BAD9526A92}"/>
              </a:ext>
            </a:extLst>
          </p:cNvPr>
          <p:cNvSpPr/>
          <p:nvPr/>
        </p:nvSpPr>
        <p:spPr>
          <a:xfrm rot="2700000">
            <a:off x="17213607" y="-2505248"/>
            <a:ext cx="12680603" cy="12680603"/>
          </a:xfrm>
          <a:prstGeom prst="rtTriangle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>
            <a:outerShdw blurRad="8001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187BC7F-31D5-44F4-B4A5-DD7D850848F1}"/>
              </a:ext>
            </a:extLst>
          </p:cNvPr>
          <p:cNvSpPr/>
          <p:nvPr/>
        </p:nvSpPr>
        <p:spPr>
          <a:xfrm>
            <a:off x="1" y="9055960"/>
            <a:ext cx="24377649" cy="4660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Right Triangle 91">
            <a:extLst>
              <a:ext uri="{FF2B5EF4-FFF2-40B4-BE49-F238E27FC236}">
                <a16:creationId xmlns:a16="http://schemas.microsoft.com/office/drawing/2014/main" id="{C3F54071-C33E-46DB-8E20-54121434C7E0}"/>
              </a:ext>
            </a:extLst>
          </p:cNvPr>
          <p:cNvSpPr/>
          <p:nvPr/>
        </p:nvSpPr>
        <p:spPr>
          <a:xfrm rot="2700000">
            <a:off x="18670807" y="-2505249"/>
            <a:ext cx="12680603" cy="12680603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8001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C9FF5A9-2830-419F-A28A-9C05F56D5D37}"/>
              </a:ext>
            </a:extLst>
          </p:cNvPr>
          <p:cNvSpPr/>
          <p:nvPr/>
        </p:nvSpPr>
        <p:spPr>
          <a:xfrm>
            <a:off x="-8162885" y="-6586141"/>
            <a:ext cx="40381199" cy="658614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77F2DE1-569F-4F1B-84DA-F6EAB103397C}"/>
              </a:ext>
            </a:extLst>
          </p:cNvPr>
          <p:cNvSpPr/>
          <p:nvPr/>
        </p:nvSpPr>
        <p:spPr>
          <a:xfrm>
            <a:off x="24377650" y="-2368102"/>
            <a:ext cx="3183224" cy="1752944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2B48AEEC-2D20-431B-AB55-1BA6699923B1}"/>
              </a:ext>
            </a:extLst>
          </p:cNvPr>
          <p:cNvGrpSpPr/>
          <p:nvPr/>
        </p:nvGrpSpPr>
        <p:grpSpPr>
          <a:xfrm>
            <a:off x="665898" y="725298"/>
            <a:ext cx="1871156" cy="381215"/>
            <a:chOff x="810446" y="11984827"/>
            <a:chExt cx="4083051" cy="831850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5835EBE-3EE4-42FC-96D8-7D0E9371906C}"/>
                </a:ext>
              </a:extLst>
            </p:cNvPr>
            <p:cNvSpPr/>
            <p:nvPr/>
          </p:nvSpPr>
          <p:spPr>
            <a:xfrm>
              <a:off x="810446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CFFC576-40B3-4561-9B10-DE55C3E96F21}"/>
                </a:ext>
              </a:extLst>
            </p:cNvPr>
            <p:cNvSpPr/>
            <p:nvPr/>
          </p:nvSpPr>
          <p:spPr>
            <a:xfrm>
              <a:off x="2436047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1B98982-5034-4665-A8F3-76537DA58B5D}"/>
                </a:ext>
              </a:extLst>
            </p:cNvPr>
            <p:cNvSpPr/>
            <p:nvPr/>
          </p:nvSpPr>
          <p:spPr>
            <a:xfrm>
              <a:off x="4061647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1E4C88A-47AD-43A7-9646-DBC62DA9F85F}"/>
              </a:ext>
            </a:extLst>
          </p:cNvPr>
          <p:cNvGrpSpPr/>
          <p:nvPr/>
        </p:nvGrpSpPr>
        <p:grpSpPr>
          <a:xfrm>
            <a:off x="1367710" y="1947763"/>
            <a:ext cx="10791618" cy="2261418"/>
            <a:chOff x="2073622" y="2444298"/>
            <a:chExt cx="10791618" cy="2261418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9B9505B-4F9E-4453-8A4E-0CC773D4BABF}"/>
                </a:ext>
              </a:extLst>
            </p:cNvPr>
            <p:cNvSpPr txBox="1"/>
            <p:nvPr/>
          </p:nvSpPr>
          <p:spPr>
            <a:xfrm>
              <a:off x="2076796" y="3228388"/>
              <a:ext cx="1078844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  <a:t>Career </a:t>
              </a:r>
              <a:r>
                <a:rPr lang="en-US" sz="90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With Us</a:t>
              </a:r>
              <a:endParaRPr lang="ru-RU" sz="90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DF5F3EF-BB35-455F-8097-0C83F52EB08D}"/>
                </a:ext>
              </a:extLst>
            </p:cNvPr>
            <p:cNvSpPr txBox="1"/>
            <p:nvPr/>
          </p:nvSpPr>
          <p:spPr>
            <a:xfrm>
              <a:off x="2073622" y="2444298"/>
              <a:ext cx="8156575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/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5C43A384-5F24-4D4F-8FB5-9FCA52C9C7E9}"/>
              </a:ext>
            </a:extLst>
          </p:cNvPr>
          <p:cNvSpPr txBox="1"/>
          <p:nvPr/>
        </p:nvSpPr>
        <p:spPr>
          <a:xfrm>
            <a:off x="3416646" y="4770062"/>
            <a:ext cx="11272744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 IPSUM DOLOR SIT AMET, CONSECTETUR ADIPISCING ELIT, SED DO EIUSMOD TEMPOR INCIDIDUNT UT LABORE ET DOLORE MAGNA .</a:t>
            </a:r>
          </a:p>
        </p:txBody>
      </p:sp>
      <p:sp>
        <p:nvSpPr>
          <p:cNvPr id="120" name="Freeform 5">
            <a:extLst>
              <a:ext uri="{FF2B5EF4-FFF2-40B4-BE49-F238E27FC236}">
                <a16:creationId xmlns:a16="http://schemas.microsoft.com/office/drawing/2014/main" id="{77F4F7F2-B669-4E39-B90D-87A64BDEC650}"/>
              </a:ext>
            </a:extLst>
          </p:cNvPr>
          <p:cNvSpPr>
            <a:spLocks noEditPoints="1"/>
          </p:cNvSpPr>
          <p:nvPr/>
        </p:nvSpPr>
        <p:spPr bwMode="auto">
          <a:xfrm>
            <a:off x="18478916" y="2010074"/>
            <a:ext cx="3155428" cy="2556858"/>
          </a:xfrm>
          <a:custGeom>
            <a:avLst/>
            <a:gdLst>
              <a:gd name="T0" fmla="*/ 533 w 1281"/>
              <a:gd name="T1" fmla="*/ 507 h 1038"/>
              <a:gd name="T2" fmla="*/ 533 w 1281"/>
              <a:gd name="T3" fmla="*/ 1038 h 1038"/>
              <a:gd name="T4" fmla="*/ 0 w 1281"/>
              <a:gd name="T5" fmla="*/ 1038 h 1038"/>
              <a:gd name="T6" fmla="*/ 0 w 1281"/>
              <a:gd name="T7" fmla="*/ 557 h 1038"/>
              <a:gd name="T8" fmla="*/ 241 w 1281"/>
              <a:gd name="T9" fmla="*/ 0 h 1038"/>
              <a:gd name="T10" fmla="*/ 469 w 1281"/>
              <a:gd name="T11" fmla="*/ 0 h 1038"/>
              <a:gd name="T12" fmla="*/ 330 w 1281"/>
              <a:gd name="T13" fmla="*/ 507 h 1038"/>
              <a:gd name="T14" fmla="*/ 533 w 1281"/>
              <a:gd name="T15" fmla="*/ 507 h 1038"/>
              <a:gd name="T16" fmla="*/ 1281 w 1281"/>
              <a:gd name="T17" fmla="*/ 507 h 1038"/>
              <a:gd name="T18" fmla="*/ 1281 w 1281"/>
              <a:gd name="T19" fmla="*/ 1038 h 1038"/>
              <a:gd name="T20" fmla="*/ 735 w 1281"/>
              <a:gd name="T21" fmla="*/ 1038 h 1038"/>
              <a:gd name="T22" fmla="*/ 735 w 1281"/>
              <a:gd name="T23" fmla="*/ 557 h 1038"/>
              <a:gd name="T24" fmla="*/ 989 w 1281"/>
              <a:gd name="T25" fmla="*/ 0 h 1038"/>
              <a:gd name="T26" fmla="*/ 1217 w 1281"/>
              <a:gd name="T27" fmla="*/ 0 h 1038"/>
              <a:gd name="T28" fmla="*/ 1065 w 1281"/>
              <a:gd name="T29" fmla="*/ 507 h 1038"/>
              <a:gd name="T30" fmla="*/ 1281 w 1281"/>
              <a:gd name="T31" fmla="*/ 507 h 10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81" h="1038">
                <a:moveTo>
                  <a:pt x="533" y="507"/>
                </a:moveTo>
                <a:lnTo>
                  <a:pt x="533" y="1038"/>
                </a:lnTo>
                <a:lnTo>
                  <a:pt x="0" y="1038"/>
                </a:lnTo>
                <a:lnTo>
                  <a:pt x="0" y="557"/>
                </a:lnTo>
                <a:lnTo>
                  <a:pt x="241" y="0"/>
                </a:lnTo>
                <a:lnTo>
                  <a:pt x="469" y="0"/>
                </a:lnTo>
                <a:lnTo>
                  <a:pt x="330" y="507"/>
                </a:lnTo>
                <a:lnTo>
                  <a:pt x="533" y="507"/>
                </a:lnTo>
                <a:close/>
                <a:moveTo>
                  <a:pt x="1281" y="507"/>
                </a:moveTo>
                <a:lnTo>
                  <a:pt x="1281" y="1038"/>
                </a:lnTo>
                <a:lnTo>
                  <a:pt x="735" y="1038"/>
                </a:lnTo>
                <a:lnTo>
                  <a:pt x="735" y="557"/>
                </a:lnTo>
                <a:lnTo>
                  <a:pt x="989" y="0"/>
                </a:lnTo>
                <a:lnTo>
                  <a:pt x="1217" y="0"/>
                </a:lnTo>
                <a:lnTo>
                  <a:pt x="1065" y="507"/>
                </a:lnTo>
                <a:lnTo>
                  <a:pt x="1281" y="507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68DFAC6F-7C2E-4D7D-BB7F-6E98760A22C1}"/>
              </a:ext>
            </a:extLst>
          </p:cNvPr>
          <p:cNvSpPr txBox="1"/>
          <p:nvPr/>
        </p:nvSpPr>
        <p:spPr>
          <a:xfrm>
            <a:off x="19016305" y="3595882"/>
            <a:ext cx="4691936" cy="23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B4AFF8E-22B6-46B7-9818-BDC9B4A41CC0}"/>
              </a:ext>
            </a:extLst>
          </p:cNvPr>
          <p:cNvCxnSpPr>
            <a:cxnSpLocks/>
          </p:cNvCxnSpPr>
          <p:nvPr/>
        </p:nvCxnSpPr>
        <p:spPr>
          <a:xfrm>
            <a:off x="22034090" y="7327260"/>
            <a:ext cx="2343559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6B9757AB-3824-4C75-B79A-6797F47F7558}"/>
              </a:ext>
            </a:extLst>
          </p:cNvPr>
          <p:cNvGrpSpPr/>
          <p:nvPr/>
        </p:nvGrpSpPr>
        <p:grpSpPr>
          <a:xfrm>
            <a:off x="1485698" y="6916995"/>
            <a:ext cx="4640743" cy="3098202"/>
            <a:chOff x="1485698" y="6916995"/>
            <a:chExt cx="4640743" cy="3098202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EA032288-1ADE-4119-B648-4ABB19C87A41}"/>
                </a:ext>
              </a:extLst>
            </p:cNvPr>
            <p:cNvSpPr/>
            <p:nvPr/>
          </p:nvSpPr>
          <p:spPr>
            <a:xfrm>
              <a:off x="1485698" y="6916995"/>
              <a:ext cx="4640743" cy="309820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DD7A824-5553-4546-B1AF-9917A1278509}"/>
                </a:ext>
              </a:extLst>
            </p:cNvPr>
            <p:cNvSpPr txBox="1"/>
            <p:nvPr/>
          </p:nvSpPr>
          <p:spPr>
            <a:xfrm>
              <a:off x="1814906" y="7694959"/>
              <a:ext cx="3982327" cy="1471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spc="600" dirty="0">
                  <a:solidFill>
                    <a:prstClr val="white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14,740</a:t>
              </a:r>
              <a:endParaRPr lang="ru-RU" sz="4500" spc="600" dirty="0">
                <a:solidFill>
                  <a:prstClr val="white"/>
                </a:solidFill>
                <a:latin typeface="+mj-lt"/>
                <a:cs typeface="Poppins ExtraBold" panose="00000900000000000000" pitchFamily="2" charset="0"/>
              </a:endParaRPr>
            </a:p>
            <a:p>
              <a:pPr algn="ctr">
                <a:lnSpc>
                  <a:spcPct val="140000"/>
                </a:lnSpc>
                <a:spcBef>
                  <a:spcPts val="1200"/>
                </a:spcBef>
              </a:pPr>
              <a:r>
                <a:rPr lang="en-US" sz="27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Our Students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A503AFAB-F91A-4E5C-8C25-733100BCD000}"/>
              </a:ext>
            </a:extLst>
          </p:cNvPr>
          <p:cNvGrpSpPr/>
          <p:nvPr/>
        </p:nvGrpSpPr>
        <p:grpSpPr>
          <a:xfrm>
            <a:off x="6342362" y="6916995"/>
            <a:ext cx="4640743" cy="3098202"/>
            <a:chOff x="6342361" y="6916995"/>
            <a:chExt cx="4640743" cy="3098202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4D67E0F-87D6-48C0-AC83-30CAF23A0D2B}"/>
                </a:ext>
              </a:extLst>
            </p:cNvPr>
            <p:cNvSpPr/>
            <p:nvPr/>
          </p:nvSpPr>
          <p:spPr>
            <a:xfrm>
              <a:off x="6342361" y="6916995"/>
              <a:ext cx="4640743" cy="309820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7B52466-0B3E-4357-BF05-5862B3A981DC}"/>
                </a:ext>
              </a:extLst>
            </p:cNvPr>
            <p:cNvSpPr txBox="1"/>
            <p:nvPr/>
          </p:nvSpPr>
          <p:spPr>
            <a:xfrm>
              <a:off x="6671569" y="7694959"/>
              <a:ext cx="3982327" cy="1471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spc="600" dirty="0">
                  <a:solidFill>
                    <a:prstClr val="white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1,100+</a:t>
              </a:r>
              <a:endParaRPr lang="ru-RU" sz="4500" spc="600" dirty="0">
                <a:solidFill>
                  <a:prstClr val="white"/>
                </a:solidFill>
                <a:latin typeface="+mj-lt"/>
                <a:cs typeface="Poppins ExtraBold" panose="00000900000000000000" pitchFamily="2" charset="0"/>
              </a:endParaRPr>
            </a:p>
            <a:p>
              <a:pPr algn="ctr">
                <a:lnSpc>
                  <a:spcPct val="140000"/>
                </a:lnSpc>
                <a:spcBef>
                  <a:spcPts val="1200"/>
                </a:spcBef>
              </a:pPr>
              <a:r>
                <a:rPr lang="en-US" sz="27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Positive Feedback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1215D03-5D63-4D37-B3DC-901927C2268F}"/>
              </a:ext>
            </a:extLst>
          </p:cNvPr>
          <p:cNvGrpSpPr/>
          <p:nvPr/>
        </p:nvGrpSpPr>
        <p:grpSpPr>
          <a:xfrm>
            <a:off x="11199025" y="6916995"/>
            <a:ext cx="4640743" cy="3098202"/>
            <a:chOff x="11199025" y="6916995"/>
            <a:chExt cx="4640743" cy="3098202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AC813E1-4ECB-48B3-AD81-C8D376907B5C}"/>
                </a:ext>
              </a:extLst>
            </p:cNvPr>
            <p:cNvSpPr/>
            <p:nvPr/>
          </p:nvSpPr>
          <p:spPr>
            <a:xfrm>
              <a:off x="11199025" y="6916995"/>
              <a:ext cx="4640743" cy="309820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80EA434-7AA7-45AF-810A-743A97386E84}"/>
                </a:ext>
              </a:extLst>
            </p:cNvPr>
            <p:cNvSpPr txBox="1"/>
            <p:nvPr/>
          </p:nvSpPr>
          <p:spPr>
            <a:xfrm>
              <a:off x="11528233" y="7694959"/>
              <a:ext cx="3982327" cy="1471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spc="600" dirty="0">
                  <a:solidFill>
                    <a:prstClr val="white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97%</a:t>
              </a:r>
              <a:endParaRPr lang="ru-RU" sz="4500" spc="600" dirty="0">
                <a:solidFill>
                  <a:prstClr val="white"/>
                </a:solidFill>
                <a:latin typeface="+mj-lt"/>
                <a:cs typeface="Poppins ExtraBold" panose="00000900000000000000" pitchFamily="2" charset="0"/>
              </a:endParaRPr>
            </a:p>
            <a:p>
              <a:pPr algn="ctr">
                <a:lnSpc>
                  <a:spcPct val="140000"/>
                </a:lnSpc>
                <a:spcBef>
                  <a:spcPts val="1200"/>
                </a:spcBef>
              </a:pPr>
              <a:r>
                <a:rPr lang="en-US" sz="27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Find New Job</a:t>
              </a:r>
            </a:p>
          </p:txBody>
        </p:sp>
      </p:grpSp>
      <p:sp>
        <p:nvSpPr>
          <p:cNvPr id="150" name="Freeform 5">
            <a:extLst>
              <a:ext uri="{FF2B5EF4-FFF2-40B4-BE49-F238E27FC236}">
                <a16:creationId xmlns:a16="http://schemas.microsoft.com/office/drawing/2014/main" id="{6A1C8EAA-4A6B-4E4C-A905-18C9E0C3B383}"/>
              </a:ext>
            </a:extLst>
          </p:cNvPr>
          <p:cNvSpPr>
            <a:spLocks/>
          </p:cNvSpPr>
          <p:nvPr/>
        </p:nvSpPr>
        <p:spPr bwMode="auto">
          <a:xfrm>
            <a:off x="1485698" y="5049661"/>
            <a:ext cx="1200920" cy="677536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76BC6A1-55C2-4406-B5CD-C3846DC7DBC4}"/>
              </a:ext>
            </a:extLst>
          </p:cNvPr>
          <p:cNvGrpSpPr/>
          <p:nvPr/>
        </p:nvGrpSpPr>
        <p:grpSpPr>
          <a:xfrm>
            <a:off x="1410868" y="10963344"/>
            <a:ext cx="3825487" cy="1579589"/>
            <a:chOff x="1410868" y="10963344"/>
            <a:chExt cx="3825487" cy="1579589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C7C02F4-A7A3-483A-B4BF-F5AD25AF0C10}"/>
                </a:ext>
              </a:extLst>
            </p:cNvPr>
            <p:cNvSpPr txBox="1"/>
            <p:nvPr/>
          </p:nvSpPr>
          <p:spPr>
            <a:xfrm>
              <a:off x="1410868" y="10963344"/>
              <a:ext cx="3825487" cy="120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Questions about career</a:t>
              </a:r>
              <a:r>
                <a:rPr lang="ru-RU" sz="2700" dirty="0">
                  <a:latin typeface="+mj-lt"/>
                  <a:cs typeface="Poppins Medium" panose="00000600000000000000" pitchFamily="2" charset="0"/>
                </a:rPr>
                <a:t>?</a:t>
              </a:r>
              <a:endParaRPr lang="en-US" sz="2700" dirty="0">
                <a:latin typeface="+mj-lt"/>
                <a:cs typeface="Poppins Medium" panose="00000600000000000000" pitchFamily="2" charset="0"/>
              </a:endParaRP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96ABA92-AAF8-4DE6-832A-BE8EBCAC26ED}"/>
                </a:ext>
              </a:extLst>
            </p:cNvPr>
            <p:cNvCxnSpPr>
              <a:cxnSpLocks/>
            </p:cNvCxnSpPr>
            <p:nvPr/>
          </p:nvCxnSpPr>
          <p:spPr>
            <a:xfrm>
              <a:off x="1483931" y="12542933"/>
              <a:ext cx="344203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B79FAE85-3522-4265-BC00-38C0F1DD947D}"/>
              </a:ext>
            </a:extLst>
          </p:cNvPr>
          <p:cNvSpPr txBox="1"/>
          <p:nvPr/>
        </p:nvSpPr>
        <p:spPr>
          <a:xfrm>
            <a:off x="6614384" y="10969827"/>
            <a:ext cx="15154229" cy="2029542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lvl="0">
              <a:lnSpc>
                <a:spcPct val="140000"/>
              </a:lnSpc>
            </a:pPr>
            <a:r>
              <a:rPr lang="en-US" sz="2700" dirty="0">
                <a:latin typeface="Poppins Ligh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incididunt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ut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labore et dolore magna.</a:t>
            </a:r>
          </a:p>
          <a:p>
            <a:pPr lvl="0">
              <a:lnSpc>
                <a:spcPct val="140000"/>
              </a:lnSpc>
            </a:pPr>
            <a:r>
              <a:rPr lang="en-US" sz="2700" dirty="0">
                <a:latin typeface="Poppins Ligh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incididunt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ut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labore et dolore magna.</a:t>
            </a:r>
          </a:p>
        </p:txBody>
      </p:sp>
    </p:spTree>
    <p:extLst>
      <p:ext uri="{BB962C8B-B14F-4D97-AF65-F5344CB8AC3E}">
        <p14:creationId xmlns:p14="http://schemas.microsoft.com/office/powerpoint/2010/main" val="1887240330"/>
      </p:ext>
    </p:extLst>
  </p:cSld>
  <p:clrMapOvr>
    <a:masterClrMapping/>
  </p:clrMapOvr>
  <p:transition spd="slow" advClick="0" advTm="1000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122">
            <a:extLst>
              <a:ext uri="{FF2B5EF4-FFF2-40B4-BE49-F238E27FC236}">
                <a16:creationId xmlns:a16="http://schemas.microsoft.com/office/drawing/2014/main" id="{DD586A70-8072-4546-BAED-4F112FD128F4}"/>
              </a:ext>
            </a:extLst>
          </p:cNvPr>
          <p:cNvSpPr/>
          <p:nvPr/>
        </p:nvSpPr>
        <p:spPr>
          <a:xfrm>
            <a:off x="12188824" y="0"/>
            <a:ext cx="12188825" cy="13716000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5C7C9E1-1A23-4786-A371-BDA3E8E47E95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6F48DE2-C90A-49FF-8DE8-399A97F32A17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059A1EF-81A9-4061-B2A6-E9D283CE55AA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9191D54-AE80-4962-8629-96710184FFA8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3B4A046-8918-485F-98F4-FA080C3BCC52}"/>
              </a:ext>
            </a:extLst>
          </p:cNvPr>
          <p:cNvGrpSpPr/>
          <p:nvPr/>
        </p:nvGrpSpPr>
        <p:grpSpPr>
          <a:xfrm>
            <a:off x="1006190" y="1847846"/>
            <a:ext cx="9347175" cy="2261418"/>
            <a:chOff x="2017801" y="2444298"/>
            <a:chExt cx="9347175" cy="2261418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7909E82C-76F9-4292-A365-DD5DDF2693D8}"/>
                </a:ext>
              </a:extLst>
            </p:cNvPr>
            <p:cNvSpPr txBox="1"/>
            <p:nvPr/>
          </p:nvSpPr>
          <p:spPr>
            <a:xfrm>
              <a:off x="2017801" y="3228388"/>
              <a:ext cx="934717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latin typeface="+mj-lt"/>
                  <a:cs typeface="Poppins SemiBold" panose="00000700000000000000" pitchFamily="2" charset="0"/>
                </a:rPr>
                <a:t>Career</a:t>
              </a:r>
              <a: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  <a:t> With Us</a:t>
              </a:r>
              <a:endParaRPr lang="ru-RU" sz="9000" dirty="0">
                <a:solidFill>
                  <a:schemeClr val="accent2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6C9C942-7597-4DBF-8ACA-861C657DF8AC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99124C1-CEBA-407C-828C-B690E4C91C40}"/>
              </a:ext>
            </a:extLst>
          </p:cNvPr>
          <p:cNvGrpSpPr/>
          <p:nvPr/>
        </p:nvGrpSpPr>
        <p:grpSpPr>
          <a:xfrm>
            <a:off x="13547606" y="6220954"/>
            <a:ext cx="4640743" cy="3098202"/>
            <a:chOff x="1485698" y="6916995"/>
            <a:chExt cx="4640743" cy="3098202"/>
          </a:xfrm>
          <a:solidFill>
            <a:srgbClr val="FFB81D"/>
          </a:solidFill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91BC32F-E5CF-4665-88CE-7A3B605B56CD}"/>
                </a:ext>
              </a:extLst>
            </p:cNvPr>
            <p:cNvSpPr/>
            <p:nvPr/>
          </p:nvSpPr>
          <p:spPr>
            <a:xfrm>
              <a:off x="1485698" y="6916995"/>
              <a:ext cx="4640743" cy="30982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CD38C2B-704A-4608-AE87-7A36FAE4B966}"/>
                </a:ext>
              </a:extLst>
            </p:cNvPr>
            <p:cNvSpPr txBox="1"/>
            <p:nvPr/>
          </p:nvSpPr>
          <p:spPr>
            <a:xfrm>
              <a:off x="1814906" y="7694959"/>
              <a:ext cx="3982327" cy="14719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spc="600" dirty="0">
                  <a:solidFill>
                    <a:prstClr val="white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14,740</a:t>
              </a:r>
              <a:endParaRPr lang="ru-RU" sz="4500" spc="600" dirty="0">
                <a:solidFill>
                  <a:prstClr val="white"/>
                </a:solidFill>
                <a:latin typeface="+mj-lt"/>
                <a:cs typeface="Poppins ExtraBold" panose="00000900000000000000" pitchFamily="2" charset="0"/>
              </a:endParaRPr>
            </a:p>
            <a:p>
              <a:pPr algn="ctr">
                <a:lnSpc>
                  <a:spcPct val="140000"/>
                </a:lnSpc>
                <a:spcBef>
                  <a:spcPts val="1200"/>
                </a:spcBef>
              </a:pPr>
              <a:r>
                <a:rPr lang="en-US" sz="27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Our Students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855B376B-FCA0-4F18-9F3A-4358238D904E}"/>
              </a:ext>
            </a:extLst>
          </p:cNvPr>
          <p:cNvGrpSpPr/>
          <p:nvPr/>
        </p:nvGrpSpPr>
        <p:grpSpPr>
          <a:xfrm>
            <a:off x="18404270" y="6220954"/>
            <a:ext cx="4640743" cy="3098202"/>
            <a:chOff x="6342361" y="6916995"/>
            <a:chExt cx="4640743" cy="3098202"/>
          </a:xfrm>
          <a:solidFill>
            <a:srgbClr val="FFB81D"/>
          </a:solidFill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41F0606B-5932-40C5-911A-E28D30820202}"/>
                </a:ext>
              </a:extLst>
            </p:cNvPr>
            <p:cNvSpPr/>
            <p:nvPr/>
          </p:nvSpPr>
          <p:spPr>
            <a:xfrm>
              <a:off x="6342361" y="6916995"/>
              <a:ext cx="4640743" cy="30982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B51E30C-4346-4D80-8707-CEB92FC4C20D}"/>
                </a:ext>
              </a:extLst>
            </p:cNvPr>
            <p:cNvSpPr txBox="1"/>
            <p:nvPr/>
          </p:nvSpPr>
          <p:spPr>
            <a:xfrm>
              <a:off x="6671569" y="7694959"/>
              <a:ext cx="3982327" cy="14719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4500" spc="600" dirty="0">
                  <a:solidFill>
                    <a:prstClr val="white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1,100+</a:t>
              </a:r>
              <a:endParaRPr lang="ru-RU" sz="4500" spc="600" dirty="0">
                <a:solidFill>
                  <a:prstClr val="white"/>
                </a:solidFill>
                <a:latin typeface="+mj-lt"/>
                <a:cs typeface="Poppins ExtraBold" panose="00000900000000000000" pitchFamily="2" charset="0"/>
              </a:endParaRPr>
            </a:p>
            <a:p>
              <a:pPr algn="ctr">
                <a:lnSpc>
                  <a:spcPct val="140000"/>
                </a:lnSpc>
                <a:spcBef>
                  <a:spcPts val="1200"/>
                </a:spcBef>
              </a:pPr>
              <a:r>
                <a:rPr lang="en-US" sz="2700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Positive Feedback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0D399C13-EC06-43A9-BC3A-49C02D704534}"/>
              </a:ext>
            </a:extLst>
          </p:cNvPr>
          <p:cNvGrpSpPr/>
          <p:nvPr/>
        </p:nvGrpSpPr>
        <p:grpSpPr>
          <a:xfrm>
            <a:off x="1512499" y="7470047"/>
            <a:ext cx="1732150" cy="1732153"/>
            <a:chOff x="1040547" y="7145585"/>
            <a:chExt cx="2292588" cy="2292592"/>
          </a:xfrm>
        </p:grpSpPr>
        <p:sp>
          <p:nvSpPr>
            <p:cNvPr id="144" name="Rectangle: Rounded Corners 143">
              <a:extLst>
                <a:ext uri="{FF2B5EF4-FFF2-40B4-BE49-F238E27FC236}">
                  <a16:creationId xmlns:a16="http://schemas.microsoft.com/office/drawing/2014/main" id="{0BB4758B-4E00-4D2A-9C4B-C60DD420734B}"/>
                </a:ext>
              </a:extLst>
            </p:cNvPr>
            <p:cNvSpPr/>
            <p:nvPr/>
          </p:nvSpPr>
          <p:spPr>
            <a:xfrm rot="13500000">
              <a:off x="1040545" y="7145587"/>
              <a:ext cx="2292592" cy="22925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Freeform 5">
              <a:extLst>
                <a:ext uri="{FF2B5EF4-FFF2-40B4-BE49-F238E27FC236}">
                  <a16:creationId xmlns:a16="http://schemas.microsoft.com/office/drawing/2014/main" id="{CC42A70E-8210-478A-8E40-429028AC92E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466268" y="7828441"/>
              <a:ext cx="1444142" cy="814752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479FAB3B-E83A-4287-A9B1-3C4025F18C6D}"/>
              </a:ext>
            </a:extLst>
          </p:cNvPr>
          <p:cNvSpPr txBox="1"/>
          <p:nvPr/>
        </p:nvSpPr>
        <p:spPr>
          <a:xfrm>
            <a:off x="1209879" y="10259970"/>
            <a:ext cx="6665759" cy="23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b="1" dirty="0">
                <a:solidFill>
                  <a:srgbClr val="0519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 IPSUM DOLOR SIT AMET, CONSECTETUR ADIPISCING ELIT, SED DO EIUSMOD TEMPOR INCIDIDUNT UT LABORE ET DOLORE MAGNA ALIQUA. 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5D7CC5F4-A74E-46E7-B8EF-F64AAE665A3E}"/>
              </a:ext>
            </a:extLst>
          </p:cNvPr>
          <p:cNvGrpSpPr/>
          <p:nvPr/>
        </p:nvGrpSpPr>
        <p:grpSpPr>
          <a:xfrm>
            <a:off x="1153758" y="4502164"/>
            <a:ext cx="3825487" cy="1579589"/>
            <a:chOff x="1153758" y="4649649"/>
            <a:chExt cx="3825487" cy="1579589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65EFFE6-BF1F-4F6F-BA24-E7AE546AF873}"/>
                </a:ext>
              </a:extLst>
            </p:cNvPr>
            <p:cNvSpPr txBox="1"/>
            <p:nvPr/>
          </p:nvSpPr>
          <p:spPr>
            <a:xfrm>
              <a:off x="1153758" y="4649649"/>
              <a:ext cx="3825487" cy="120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latin typeface="+mj-lt"/>
                  <a:cs typeface="Poppins Medium" panose="00000600000000000000" pitchFamily="2" charset="0"/>
                </a:rPr>
                <a:t>Questions about careers</a:t>
              </a:r>
              <a:r>
                <a:rPr lang="ru-RU" sz="2700" dirty="0">
                  <a:latin typeface="+mj-lt"/>
                  <a:cs typeface="Poppins Medium" panose="00000600000000000000" pitchFamily="2" charset="0"/>
                </a:rPr>
                <a:t>?</a:t>
              </a:r>
              <a:endParaRPr lang="en-US" sz="2700" dirty="0">
                <a:latin typeface="+mj-lt"/>
                <a:cs typeface="Poppins Medium" panose="00000600000000000000" pitchFamily="2" charset="0"/>
              </a:endParaRP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5DC6129E-8667-47BA-8451-796DBEEAF0EE}"/>
                </a:ext>
              </a:extLst>
            </p:cNvPr>
            <p:cNvCxnSpPr>
              <a:cxnSpLocks/>
            </p:cNvCxnSpPr>
            <p:nvPr/>
          </p:nvCxnSpPr>
          <p:spPr>
            <a:xfrm>
              <a:off x="1226821" y="6229238"/>
              <a:ext cx="3442030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F3260B6D-86C5-4C2E-9D25-489C74F64F82}"/>
              </a:ext>
            </a:extLst>
          </p:cNvPr>
          <p:cNvSpPr txBox="1"/>
          <p:nvPr/>
        </p:nvSpPr>
        <p:spPr>
          <a:xfrm>
            <a:off x="5664643" y="4478599"/>
            <a:ext cx="5216812" cy="295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n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ut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labore et dolore magna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aliqua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. 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993453F-3342-40D5-9D58-A5D1E7AD82E4}"/>
              </a:ext>
            </a:extLst>
          </p:cNvPr>
          <p:cNvSpPr/>
          <p:nvPr/>
        </p:nvSpPr>
        <p:spPr>
          <a:xfrm>
            <a:off x="1327867" y="13458341"/>
            <a:ext cx="1999700" cy="2576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8F508B2A-0313-4767-980D-0603651BB1FE}"/>
              </a:ext>
            </a:extLst>
          </p:cNvPr>
          <p:cNvGrpSpPr/>
          <p:nvPr/>
        </p:nvGrpSpPr>
        <p:grpSpPr>
          <a:xfrm>
            <a:off x="14786471" y="1137439"/>
            <a:ext cx="7945083" cy="4000572"/>
            <a:chOff x="13547606" y="1196433"/>
            <a:chExt cx="7945083" cy="4000572"/>
          </a:xfrm>
        </p:grpSpPr>
        <p:sp>
          <p:nvSpPr>
            <p:cNvPr id="154" name="Freeform 5">
              <a:extLst>
                <a:ext uri="{FF2B5EF4-FFF2-40B4-BE49-F238E27FC236}">
                  <a16:creationId xmlns:a16="http://schemas.microsoft.com/office/drawing/2014/main" id="{12A158E8-049C-461F-9E03-DE5276C92B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547606" y="1196433"/>
              <a:ext cx="3155428" cy="2556858"/>
            </a:xfrm>
            <a:custGeom>
              <a:avLst/>
              <a:gdLst>
                <a:gd name="T0" fmla="*/ 533 w 1281"/>
                <a:gd name="T1" fmla="*/ 507 h 1038"/>
                <a:gd name="T2" fmla="*/ 533 w 1281"/>
                <a:gd name="T3" fmla="*/ 1038 h 1038"/>
                <a:gd name="T4" fmla="*/ 0 w 1281"/>
                <a:gd name="T5" fmla="*/ 1038 h 1038"/>
                <a:gd name="T6" fmla="*/ 0 w 1281"/>
                <a:gd name="T7" fmla="*/ 557 h 1038"/>
                <a:gd name="T8" fmla="*/ 241 w 1281"/>
                <a:gd name="T9" fmla="*/ 0 h 1038"/>
                <a:gd name="T10" fmla="*/ 469 w 1281"/>
                <a:gd name="T11" fmla="*/ 0 h 1038"/>
                <a:gd name="T12" fmla="*/ 330 w 1281"/>
                <a:gd name="T13" fmla="*/ 507 h 1038"/>
                <a:gd name="T14" fmla="*/ 533 w 1281"/>
                <a:gd name="T15" fmla="*/ 507 h 1038"/>
                <a:gd name="T16" fmla="*/ 1281 w 1281"/>
                <a:gd name="T17" fmla="*/ 507 h 1038"/>
                <a:gd name="T18" fmla="*/ 1281 w 1281"/>
                <a:gd name="T19" fmla="*/ 1038 h 1038"/>
                <a:gd name="T20" fmla="*/ 735 w 1281"/>
                <a:gd name="T21" fmla="*/ 1038 h 1038"/>
                <a:gd name="T22" fmla="*/ 735 w 1281"/>
                <a:gd name="T23" fmla="*/ 557 h 1038"/>
                <a:gd name="T24" fmla="*/ 989 w 1281"/>
                <a:gd name="T25" fmla="*/ 0 h 1038"/>
                <a:gd name="T26" fmla="*/ 1217 w 1281"/>
                <a:gd name="T27" fmla="*/ 0 h 1038"/>
                <a:gd name="T28" fmla="*/ 1065 w 1281"/>
                <a:gd name="T29" fmla="*/ 507 h 1038"/>
                <a:gd name="T30" fmla="*/ 1281 w 1281"/>
                <a:gd name="T31" fmla="*/ 507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81" h="1038">
                  <a:moveTo>
                    <a:pt x="533" y="507"/>
                  </a:moveTo>
                  <a:lnTo>
                    <a:pt x="533" y="1038"/>
                  </a:lnTo>
                  <a:lnTo>
                    <a:pt x="0" y="1038"/>
                  </a:lnTo>
                  <a:lnTo>
                    <a:pt x="0" y="557"/>
                  </a:lnTo>
                  <a:lnTo>
                    <a:pt x="241" y="0"/>
                  </a:lnTo>
                  <a:lnTo>
                    <a:pt x="469" y="0"/>
                  </a:lnTo>
                  <a:lnTo>
                    <a:pt x="330" y="507"/>
                  </a:lnTo>
                  <a:lnTo>
                    <a:pt x="533" y="507"/>
                  </a:lnTo>
                  <a:close/>
                  <a:moveTo>
                    <a:pt x="1281" y="507"/>
                  </a:moveTo>
                  <a:lnTo>
                    <a:pt x="1281" y="1038"/>
                  </a:lnTo>
                  <a:lnTo>
                    <a:pt x="735" y="1038"/>
                  </a:lnTo>
                  <a:lnTo>
                    <a:pt x="735" y="557"/>
                  </a:lnTo>
                  <a:lnTo>
                    <a:pt x="989" y="0"/>
                  </a:lnTo>
                  <a:lnTo>
                    <a:pt x="1217" y="0"/>
                  </a:lnTo>
                  <a:lnTo>
                    <a:pt x="1065" y="507"/>
                  </a:lnTo>
                  <a:lnTo>
                    <a:pt x="1281" y="507"/>
                  </a:lnTo>
                  <a:close/>
                </a:path>
              </a:pathLst>
            </a:custGeom>
            <a:solidFill>
              <a:schemeClr val="bg1">
                <a:lumMod val="95000"/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41FDC7C-7DF8-4F46-9F66-4E82DC70ABAD}"/>
                </a:ext>
              </a:extLst>
            </p:cNvPr>
            <p:cNvSpPr txBox="1"/>
            <p:nvPr/>
          </p:nvSpPr>
          <p:spPr>
            <a:xfrm>
              <a:off x="14138561" y="2826356"/>
              <a:ext cx="7354128" cy="2370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amet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,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consectetur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adipiscing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elit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, sed do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eiusmod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tempor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incididunt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ut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 labore et dolore magna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aliqua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826352"/>
      </p:ext>
    </p:extLst>
  </p:cSld>
  <p:clrMapOvr>
    <a:masterClrMapping/>
  </p:clrMapOvr>
  <p:transition spd="slow" advClick="0" advTm="1000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holding food in a basket&#10;&#10;Description automatically generated">
            <a:extLst>
              <a:ext uri="{FF2B5EF4-FFF2-40B4-BE49-F238E27FC236}">
                <a16:creationId xmlns:a16="http://schemas.microsoft.com/office/drawing/2014/main" id="{BE65C6F3-1A59-22C0-8BD2-BEBC0024CE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7" r="18087"/>
          <a:stretch>
            <a:fillRect/>
          </a:stretch>
        </p:blipFill>
        <p:spPr>
          <a:xfrm rot="5400000">
            <a:off x="454025" y="2887663"/>
            <a:ext cx="5186363" cy="6094412"/>
          </a:xfrm>
          <a:solidFill>
            <a:schemeClr val="bg1">
              <a:lumMod val="95000"/>
            </a:schemeClr>
          </a:solidFill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82E2059-4B77-42FC-90E3-389F57A20679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9D47F5-C6C1-4AA8-9759-01B567C85ED7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4CA12E-B806-4A0B-901E-BADDE4601686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CE9AAA-01AF-46B7-A9CE-226D1B714C84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5315D97-3B36-45A1-8FFF-9F5A172630A1}"/>
              </a:ext>
            </a:extLst>
          </p:cNvPr>
          <p:cNvGrpSpPr/>
          <p:nvPr/>
        </p:nvGrpSpPr>
        <p:grpSpPr>
          <a:xfrm>
            <a:off x="5312801" y="710164"/>
            <a:ext cx="16127669" cy="6872032"/>
            <a:chOff x="343821" y="2099386"/>
            <a:chExt cx="16127669" cy="687203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E38BA6-BBF0-40BE-B740-60179544DC67}"/>
                </a:ext>
              </a:extLst>
            </p:cNvPr>
            <p:cNvSpPr txBox="1"/>
            <p:nvPr/>
          </p:nvSpPr>
          <p:spPr>
            <a:xfrm>
              <a:off x="343821" y="2099386"/>
              <a:ext cx="16127669" cy="5478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0" dirty="0">
                  <a:solidFill>
                    <a:schemeClr val="bg1"/>
                  </a:solidFill>
                  <a:effectLst>
                    <a:outerShdw blurRad="330200" sx="102000" sy="102000" algn="ctr" rotWithShape="0">
                      <a:prstClr val="black">
                        <a:alpha val="11000"/>
                      </a:prstClr>
                    </a:outerShdw>
                  </a:effectLst>
                  <a:latin typeface="+mj-lt"/>
                  <a:cs typeface="Poppins SemiBold" panose="00000700000000000000" pitchFamily="2" charset="0"/>
                </a:rPr>
                <a:t>gallery</a:t>
              </a:r>
              <a:endParaRPr lang="ru-RU" sz="35000" dirty="0">
                <a:solidFill>
                  <a:schemeClr val="bg1"/>
                </a:solidFill>
                <a:effectLst>
                  <a:outerShdw blurRad="330200" sx="102000" sy="102000" algn="ctr" rotWithShape="0">
                    <a:prstClr val="black">
                      <a:alpha val="11000"/>
                    </a:prstClr>
                  </a:outerShdw>
                </a:effectLst>
                <a:latin typeface="+mj-lt"/>
                <a:cs typeface="Poppins SemiBold" panose="00000700000000000000" pitchFamily="2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B43E2CB-9E32-48EE-AC0C-31235B4ABA74}"/>
                </a:ext>
              </a:extLst>
            </p:cNvPr>
            <p:cNvGrpSpPr/>
            <p:nvPr/>
          </p:nvGrpSpPr>
          <p:grpSpPr>
            <a:xfrm>
              <a:off x="1118192" y="2227064"/>
              <a:ext cx="5567916" cy="2261418"/>
              <a:chOff x="2073622" y="2444298"/>
              <a:chExt cx="5567916" cy="2261418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0A7E3AB-B6C3-4F05-BA5D-6CE78EA44E70}"/>
                  </a:ext>
                </a:extLst>
              </p:cNvPr>
              <p:cNvSpPr txBox="1"/>
              <p:nvPr/>
            </p:nvSpPr>
            <p:spPr>
              <a:xfrm>
                <a:off x="2076795" y="3228388"/>
                <a:ext cx="556474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0" dirty="0">
                    <a:solidFill>
                      <a:schemeClr val="accent2"/>
                    </a:solidFill>
                    <a:latin typeface="+mj-lt"/>
                    <a:cs typeface="Poppins SemiBold" panose="00000700000000000000" pitchFamily="2" charset="0"/>
                  </a:rPr>
                  <a:t>Gallery</a:t>
                </a:r>
                <a:endParaRPr lang="ru-RU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CAC8F02-B074-4790-B871-F90DDAC6CAEA}"/>
                  </a:ext>
                </a:extLst>
              </p:cNvPr>
              <p:cNvSpPr txBox="1"/>
              <p:nvPr/>
            </p:nvSpPr>
            <p:spPr>
              <a:xfrm>
                <a:off x="2073622" y="2444298"/>
                <a:ext cx="4958119" cy="645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2700" spc="300" dirty="0">
                    <a:solidFill>
                      <a:schemeClr val="bg1">
                        <a:lumMod val="75000"/>
                      </a:schemeClr>
                    </a:solidFill>
                    <a:latin typeface="+mj-lt"/>
                    <a:cs typeface="Poppins Medium" panose="00000600000000000000" pitchFamily="2" charset="0"/>
                  </a:rPr>
                  <a:t>Online Education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0A8031B-1EF4-41FE-9328-88FDDDEF0EDB}"/>
                </a:ext>
              </a:extLst>
            </p:cNvPr>
            <p:cNvSpPr txBox="1"/>
            <p:nvPr/>
          </p:nvSpPr>
          <p:spPr>
            <a:xfrm>
              <a:off x="3626748" y="7182467"/>
              <a:ext cx="9971265" cy="1788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latin typeface="Poppins" panose="00000500000000000000" pitchFamily="2" charset="0"/>
                  <a:cs typeface="Poppins" panose="00000500000000000000" pitchFamily="2" charset="0"/>
                </a:rPr>
                <a:t>LOREM IPSUM DOLOR SIT AMET, CONSECTETUR ADIPISCING ELIT, SED DO EIUSMOD TEMPOR INCIDIDUNT UT LABORE ET DOLORE MAGNA ALIQUA. </a:t>
              </a: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CC469115-BBC9-42C6-9B43-912341164DDD}"/>
              </a:ext>
            </a:extLst>
          </p:cNvPr>
          <p:cNvSpPr/>
          <p:nvPr/>
        </p:nvSpPr>
        <p:spPr>
          <a:xfrm>
            <a:off x="18283237" y="8528607"/>
            <a:ext cx="6094413" cy="518739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83E7BFB-6A62-4377-A69C-A1FE96C3E4F8}"/>
              </a:ext>
            </a:extLst>
          </p:cNvPr>
          <p:cNvGrpSpPr/>
          <p:nvPr/>
        </p:nvGrpSpPr>
        <p:grpSpPr>
          <a:xfrm>
            <a:off x="20464368" y="7659717"/>
            <a:ext cx="1732150" cy="1732153"/>
            <a:chOff x="1040547" y="7145585"/>
            <a:chExt cx="2292588" cy="2292592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ECF17FCE-76D0-49EB-9B39-29A80779A220}"/>
                </a:ext>
              </a:extLst>
            </p:cNvPr>
            <p:cNvSpPr/>
            <p:nvPr/>
          </p:nvSpPr>
          <p:spPr>
            <a:xfrm rot="13500000">
              <a:off x="1040545" y="7145587"/>
              <a:ext cx="2292592" cy="22925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CE2E2ABE-E3AD-44F5-BB21-892275FB163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466268" y="7828441"/>
              <a:ext cx="1444142" cy="814752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485DA54-B2B1-4FC1-9123-4ADD80F51EB6}"/>
              </a:ext>
            </a:extLst>
          </p:cNvPr>
          <p:cNvSpPr txBox="1"/>
          <p:nvPr/>
        </p:nvSpPr>
        <p:spPr>
          <a:xfrm>
            <a:off x="19016305" y="10407453"/>
            <a:ext cx="4691936" cy="178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D6B7EBB-ECF6-43CF-B045-5C616908DAD9}"/>
              </a:ext>
            </a:extLst>
          </p:cNvPr>
          <p:cNvCxnSpPr>
            <a:cxnSpLocks/>
          </p:cNvCxnSpPr>
          <p:nvPr/>
        </p:nvCxnSpPr>
        <p:spPr>
          <a:xfrm>
            <a:off x="17462089" y="1141243"/>
            <a:ext cx="5728272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 descr="A group of chefs preparing food&#10;&#10;Description automatically generated">
            <a:extLst>
              <a:ext uri="{FF2B5EF4-FFF2-40B4-BE49-F238E27FC236}">
                <a16:creationId xmlns:a16="http://schemas.microsoft.com/office/drawing/2014/main" id="{BC5AD78F-B64D-F74B-257B-D258EE5D5C3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r="5948"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  <p:pic>
        <p:nvPicPr>
          <p:cNvPr id="8" name="Picture Placeholder 7" descr="A group of people sitting on grass&#10;&#10;Description automatically generated">
            <a:extLst>
              <a:ext uri="{FF2B5EF4-FFF2-40B4-BE49-F238E27FC236}">
                <a16:creationId xmlns:a16="http://schemas.microsoft.com/office/drawing/2014/main" id="{AE378C13-56E0-96FC-4FEF-543E719360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7" b="7437"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  <p:pic>
        <p:nvPicPr>
          <p:cNvPr id="10" name="Picture Placeholder 9" descr="A person holding a camera&#10;&#10;Description automatically generated">
            <a:extLst>
              <a:ext uri="{FF2B5EF4-FFF2-40B4-BE49-F238E27FC236}">
                <a16:creationId xmlns:a16="http://schemas.microsoft.com/office/drawing/2014/main" id="{14B5A802-CDB5-7F18-C89F-63B113F288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r="11097"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95265743"/>
      </p:ext>
    </p:extLst>
  </p:cSld>
  <p:clrMapOvr>
    <a:masterClrMapping/>
  </p:clrMapOvr>
  <p:transition spd="slow" advClick="0" advTm="1000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C0DFB9A5-0CF3-489A-9607-13EEFA5E53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6" name="Picture Placeholder 75">
            <a:extLst>
              <a:ext uri="{FF2B5EF4-FFF2-40B4-BE49-F238E27FC236}">
                <a16:creationId xmlns:a16="http://schemas.microsoft.com/office/drawing/2014/main" id="{4ADDD4B6-F1F7-4182-A5F3-2C7488E964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8" name="Picture Placeholder 77">
            <a:extLst>
              <a:ext uri="{FF2B5EF4-FFF2-40B4-BE49-F238E27FC236}">
                <a16:creationId xmlns:a16="http://schemas.microsoft.com/office/drawing/2014/main" id="{8D7FC462-E63A-4AE4-8464-B67EBE8F2A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5507DB43-0735-4004-8896-3C959A1432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AE1355-E3EB-4610-9B48-050B3C3E5904}"/>
              </a:ext>
            </a:extLst>
          </p:cNvPr>
          <p:cNvSpPr txBox="1"/>
          <p:nvPr/>
        </p:nvSpPr>
        <p:spPr>
          <a:xfrm rot="16200000">
            <a:off x="13905709" y="3327171"/>
            <a:ext cx="1612766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>
                <a:solidFill>
                  <a:schemeClr val="bg1"/>
                </a:solidFill>
                <a:effectLst>
                  <a:outerShdw blurRad="330200" sx="102000" sy="102000" algn="ctr" rotWithShape="0">
                    <a:prstClr val="black">
                      <a:alpha val="11000"/>
                    </a:prstClr>
                  </a:outerShdw>
                </a:effectLst>
                <a:latin typeface="+mj-lt"/>
                <a:cs typeface="Poppins SemiBold" panose="00000700000000000000" pitchFamily="2" charset="0"/>
              </a:rPr>
              <a:t>gallery</a:t>
            </a:r>
            <a:endParaRPr lang="ru-RU" sz="30000" dirty="0">
              <a:solidFill>
                <a:schemeClr val="bg1"/>
              </a:solidFill>
              <a:effectLst>
                <a:outerShdw blurRad="330200" sx="102000" sy="102000" algn="ctr" rotWithShape="0">
                  <a:prstClr val="black">
                    <a:alpha val="11000"/>
                  </a:prstClr>
                </a:outerShdw>
              </a:effectLst>
              <a:latin typeface="+mj-lt"/>
              <a:cs typeface="Poppins SemiBold" panose="00000700000000000000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818B92-F67A-4555-BF63-8E1B97FCE888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2DC3130-8A7B-4BE4-97FA-15876E94CC7F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7CF0A2-F5E8-40CA-8D19-03201E887FA1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DE79AD7-732D-4C4A-9317-D7FA18AFDFF3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1A29D51C-80E5-49E9-BB82-3D9991A7A6B1}"/>
              </a:ext>
            </a:extLst>
          </p:cNvPr>
          <p:cNvSpPr/>
          <p:nvPr/>
        </p:nvSpPr>
        <p:spPr>
          <a:xfrm>
            <a:off x="24098865" y="2890684"/>
            <a:ext cx="278785" cy="79051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498D8C1E-618E-4397-B007-6553A9371326}"/>
              </a:ext>
            </a:extLst>
          </p:cNvPr>
          <p:cNvSpPr>
            <a:spLocks/>
          </p:cNvSpPr>
          <p:nvPr/>
        </p:nvSpPr>
        <p:spPr bwMode="auto">
          <a:xfrm rot="5400000">
            <a:off x="6275318" y="-946025"/>
            <a:ext cx="5732602" cy="3234212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731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CB8BBA-5771-46D5-9772-04FD8E17B417}"/>
              </a:ext>
            </a:extLst>
          </p:cNvPr>
          <p:cNvSpPr/>
          <p:nvPr/>
        </p:nvSpPr>
        <p:spPr>
          <a:xfrm>
            <a:off x="-8162885" y="-6586141"/>
            <a:ext cx="40381199" cy="658614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FBC543-54E2-47CE-BA85-40077EED641E}"/>
              </a:ext>
            </a:extLst>
          </p:cNvPr>
          <p:cNvSpPr txBox="1"/>
          <p:nvPr/>
        </p:nvSpPr>
        <p:spPr>
          <a:xfrm>
            <a:off x="6795651" y="4548771"/>
            <a:ext cx="4691936" cy="295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+mj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ut.</a:t>
            </a:r>
            <a:endParaRPr lang="en-US" sz="2700" dirty="0">
              <a:latin typeface="+mj-lt"/>
              <a:cs typeface="Poppins Medium" panose="00000600000000000000" pitchFamily="2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15D661F-C143-4FB4-A97B-819AAF8E9628}"/>
              </a:ext>
            </a:extLst>
          </p:cNvPr>
          <p:cNvGrpSpPr/>
          <p:nvPr/>
        </p:nvGrpSpPr>
        <p:grpSpPr>
          <a:xfrm>
            <a:off x="11675088" y="10552262"/>
            <a:ext cx="1140086" cy="1140084"/>
            <a:chOff x="4363954" y="1533832"/>
            <a:chExt cx="2412350" cy="241234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3696169A-30F5-4AA1-903F-B4150CAB99A3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12616DAD-D511-4B2C-B7E3-323E47C17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21C23D0-07A7-4E13-A431-8DB31D0FBF50}"/>
              </a:ext>
            </a:extLst>
          </p:cNvPr>
          <p:cNvSpPr txBox="1"/>
          <p:nvPr/>
        </p:nvSpPr>
        <p:spPr>
          <a:xfrm>
            <a:off x="13803440" y="9393212"/>
            <a:ext cx="3825487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j-lt"/>
                <a:cs typeface="Poppins Medium" panose="00000600000000000000" pitchFamily="2" charset="0"/>
              </a:rPr>
              <a:t>Question</a:t>
            </a:r>
            <a:r>
              <a:rPr lang="ru-RU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about career</a:t>
            </a:r>
            <a:r>
              <a:rPr lang="ru-RU" sz="2700" dirty="0">
                <a:latin typeface="+mj-lt"/>
                <a:cs typeface="Poppins Medium" panose="00000600000000000000" pitchFamily="2" charset="0"/>
              </a:rPr>
              <a:t>?</a:t>
            </a:r>
            <a:endParaRPr lang="en-US" sz="2700" dirty="0">
              <a:latin typeface="+mj-lt"/>
              <a:cs typeface="Poppins Medium" panose="00000600000000000000" pitchFamily="2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5B8F220-8952-4B34-9770-1DD99C257D5D}"/>
              </a:ext>
            </a:extLst>
          </p:cNvPr>
          <p:cNvCxnSpPr>
            <a:cxnSpLocks/>
          </p:cNvCxnSpPr>
          <p:nvPr/>
        </p:nvCxnSpPr>
        <p:spPr>
          <a:xfrm>
            <a:off x="13876503" y="11122304"/>
            <a:ext cx="344203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F290768-5BBC-4DDE-A848-1DB2B0757EF8}"/>
              </a:ext>
            </a:extLst>
          </p:cNvPr>
          <p:cNvSpPr txBox="1"/>
          <p:nvPr/>
        </p:nvSpPr>
        <p:spPr>
          <a:xfrm>
            <a:off x="13773942" y="11642052"/>
            <a:ext cx="6349613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n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4349989"/>
      </p:ext>
    </p:extLst>
  </p:cSld>
  <p:clrMapOvr>
    <a:masterClrMapping/>
  </p:clrMapOvr>
  <p:transition spd="slow" advClick="0" advTm="1000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64D02783-F8AC-4AA8-BE00-B6DBF4DC14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CEE3160-BD1C-46EE-B494-68FA9848D2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69E860-5BE0-4F79-8FE6-DA8A2DAB2E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0D30833C-3477-4083-A90B-9F700E0DC5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6F2B5B-0C64-46BC-8A29-076FFA961C47}"/>
              </a:ext>
            </a:extLst>
          </p:cNvPr>
          <p:cNvGrpSpPr/>
          <p:nvPr/>
        </p:nvGrpSpPr>
        <p:grpSpPr>
          <a:xfrm>
            <a:off x="8173907" y="1169421"/>
            <a:ext cx="5013940" cy="2261418"/>
            <a:chOff x="2017802" y="2444298"/>
            <a:chExt cx="5013940" cy="226141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4781324-DC1C-4C0E-B8D0-0EB6AF678D3D}"/>
                </a:ext>
              </a:extLst>
            </p:cNvPr>
            <p:cNvSpPr txBox="1"/>
            <p:nvPr/>
          </p:nvSpPr>
          <p:spPr>
            <a:xfrm>
              <a:off x="2017802" y="3228388"/>
              <a:ext cx="50139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Gallery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8DC343-4959-46D6-9CC7-8D2B612233B0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1C3134-E529-4675-858D-FC6204296458}"/>
              </a:ext>
            </a:extLst>
          </p:cNvPr>
          <p:cNvCxnSpPr>
            <a:cxnSpLocks/>
          </p:cNvCxnSpPr>
          <p:nvPr/>
        </p:nvCxnSpPr>
        <p:spPr>
          <a:xfrm>
            <a:off x="7138219" y="4179410"/>
            <a:ext cx="6754762" cy="0"/>
          </a:xfrm>
          <a:prstGeom prst="line">
            <a:avLst/>
          </a:prstGeom>
          <a:ln w="76200">
            <a:solidFill>
              <a:srgbClr val="FFB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26C53D0-420E-4996-9AE9-030E99C9DDE3}"/>
              </a:ext>
            </a:extLst>
          </p:cNvPr>
          <p:cNvSpPr txBox="1"/>
          <p:nvPr/>
        </p:nvSpPr>
        <p:spPr>
          <a:xfrm>
            <a:off x="7138219" y="5038424"/>
            <a:ext cx="6754761" cy="23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+mj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ut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labore et dolore magna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aliqua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.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C9658C8-3041-4E64-9321-E9D0E46E54A7}"/>
              </a:ext>
            </a:extLst>
          </p:cNvPr>
          <p:cNvSpPr/>
          <p:nvPr/>
        </p:nvSpPr>
        <p:spPr>
          <a:xfrm flipH="1">
            <a:off x="7207823" y="8642559"/>
            <a:ext cx="15622680" cy="35420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20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B971F4-A2C7-42CF-AB0C-59E940FB02BA}"/>
              </a:ext>
            </a:extLst>
          </p:cNvPr>
          <p:cNvCxnSpPr>
            <a:cxnSpLocks/>
          </p:cNvCxnSpPr>
          <p:nvPr/>
        </p:nvCxnSpPr>
        <p:spPr>
          <a:xfrm flipV="1">
            <a:off x="10948674" y="9378277"/>
            <a:ext cx="0" cy="2070629"/>
          </a:xfrm>
          <a:prstGeom prst="line">
            <a:avLst/>
          </a:prstGeom>
          <a:ln w="76200">
            <a:solidFill>
              <a:srgbClr val="FFB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5">
            <a:extLst>
              <a:ext uri="{FF2B5EF4-FFF2-40B4-BE49-F238E27FC236}">
                <a16:creationId xmlns:a16="http://schemas.microsoft.com/office/drawing/2014/main" id="{888CA7B3-E787-4C22-B0BB-7CA855445E56}"/>
              </a:ext>
            </a:extLst>
          </p:cNvPr>
          <p:cNvSpPr>
            <a:spLocks noEditPoints="1"/>
          </p:cNvSpPr>
          <p:nvPr/>
        </p:nvSpPr>
        <p:spPr bwMode="auto">
          <a:xfrm>
            <a:off x="8637082" y="9943524"/>
            <a:ext cx="1123992" cy="893902"/>
          </a:xfrm>
          <a:custGeom>
            <a:avLst/>
            <a:gdLst>
              <a:gd name="T0" fmla="*/ 552 w 552"/>
              <a:gd name="T1" fmla="*/ 0 h 439"/>
              <a:gd name="T2" fmla="*/ 552 w 552"/>
              <a:gd name="T3" fmla="*/ 358 h 439"/>
              <a:gd name="T4" fmla="*/ 296 w 552"/>
              <a:gd name="T5" fmla="*/ 358 h 439"/>
              <a:gd name="T6" fmla="*/ 296 w 552"/>
              <a:gd name="T7" fmla="*/ 399 h 439"/>
              <a:gd name="T8" fmla="*/ 396 w 552"/>
              <a:gd name="T9" fmla="*/ 399 h 439"/>
              <a:gd name="T10" fmla="*/ 396 w 552"/>
              <a:gd name="T11" fmla="*/ 439 h 439"/>
              <a:gd name="T12" fmla="*/ 156 w 552"/>
              <a:gd name="T13" fmla="*/ 439 h 439"/>
              <a:gd name="T14" fmla="*/ 156 w 552"/>
              <a:gd name="T15" fmla="*/ 399 h 439"/>
              <a:gd name="T16" fmla="*/ 256 w 552"/>
              <a:gd name="T17" fmla="*/ 399 h 439"/>
              <a:gd name="T18" fmla="*/ 256 w 552"/>
              <a:gd name="T19" fmla="*/ 358 h 439"/>
              <a:gd name="T20" fmla="*/ 0 w 552"/>
              <a:gd name="T21" fmla="*/ 358 h 439"/>
              <a:gd name="T22" fmla="*/ 0 w 552"/>
              <a:gd name="T23" fmla="*/ 0 h 439"/>
              <a:gd name="T24" fmla="*/ 552 w 552"/>
              <a:gd name="T25" fmla="*/ 0 h 439"/>
              <a:gd name="T26" fmla="*/ 38 w 552"/>
              <a:gd name="T27" fmla="*/ 320 h 439"/>
              <a:gd name="T28" fmla="*/ 514 w 552"/>
              <a:gd name="T29" fmla="*/ 320 h 439"/>
              <a:gd name="T30" fmla="*/ 514 w 552"/>
              <a:gd name="T31" fmla="*/ 40 h 439"/>
              <a:gd name="T32" fmla="*/ 38 w 552"/>
              <a:gd name="T33" fmla="*/ 40 h 439"/>
              <a:gd name="T34" fmla="*/ 38 w 552"/>
              <a:gd name="T35" fmla="*/ 3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52" h="439">
                <a:moveTo>
                  <a:pt x="552" y="0"/>
                </a:moveTo>
                <a:lnTo>
                  <a:pt x="552" y="358"/>
                </a:lnTo>
                <a:lnTo>
                  <a:pt x="296" y="358"/>
                </a:lnTo>
                <a:lnTo>
                  <a:pt x="296" y="399"/>
                </a:lnTo>
                <a:lnTo>
                  <a:pt x="396" y="399"/>
                </a:lnTo>
                <a:lnTo>
                  <a:pt x="396" y="439"/>
                </a:lnTo>
                <a:lnTo>
                  <a:pt x="156" y="439"/>
                </a:lnTo>
                <a:lnTo>
                  <a:pt x="156" y="399"/>
                </a:lnTo>
                <a:lnTo>
                  <a:pt x="256" y="399"/>
                </a:lnTo>
                <a:lnTo>
                  <a:pt x="256" y="358"/>
                </a:lnTo>
                <a:lnTo>
                  <a:pt x="0" y="358"/>
                </a:lnTo>
                <a:lnTo>
                  <a:pt x="0" y="0"/>
                </a:lnTo>
                <a:lnTo>
                  <a:pt x="552" y="0"/>
                </a:lnTo>
                <a:close/>
                <a:moveTo>
                  <a:pt x="38" y="320"/>
                </a:moveTo>
                <a:lnTo>
                  <a:pt x="514" y="320"/>
                </a:lnTo>
                <a:lnTo>
                  <a:pt x="514" y="40"/>
                </a:lnTo>
                <a:lnTo>
                  <a:pt x="38" y="40"/>
                </a:lnTo>
                <a:lnTo>
                  <a:pt x="38" y="3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7E2081-10A6-4B14-AB6F-F4B35DD3AD7B}"/>
              </a:ext>
            </a:extLst>
          </p:cNvPr>
          <p:cNvSpPr txBox="1"/>
          <p:nvPr/>
        </p:nvSpPr>
        <p:spPr>
          <a:xfrm>
            <a:off x="11988790" y="9468293"/>
            <a:ext cx="9971265" cy="178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Lorem ipsum dolor sit </a:t>
            </a:r>
            <a:r>
              <a:rPr lang="en-US" sz="2700" dirty="0" err="1">
                <a:latin typeface="Poppins" panose="00000500000000000000" pitchFamily="2" charset="0"/>
                <a:cs typeface="Poppins" panose="00000500000000000000" pitchFamily="2" charset="0"/>
              </a:rPr>
              <a:t>amet</a:t>
            </a: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2700" dirty="0" err="1"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700" dirty="0" err="1"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700" dirty="0" err="1">
                <a:latin typeface="Poppins" panose="00000500000000000000" pitchFamily="2" charset="0"/>
                <a:cs typeface="Poppins" panose="00000500000000000000" pitchFamily="2" charset="0"/>
              </a:rPr>
              <a:t>elit</a:t>
            </a: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, sed do </a:t>
            </a:r>
            <a:r>
              <a:rPr lang="en-US" sz="2700" dirty="0" err="1">
                <a:latin typeface="Poppins" panose="00000500000000000000" pitchFamily="2" charset="0"/>
                <a:cs typeface="Poppins" panose="00000500000000000000" pitchFamily="2" charset="0"/>
              </a:rPr>
              <a:t>eiusmod</a:t>
            </a: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700" dirty="0" err="1">
                <a:latin typeface="Poppins" panose="00000500000000000000" pitchFamily="2" charset="0"/>
                <a:cs typeface="Poppins" panose="00000500000000000000" pitchFamily="2" charset="0"/>
              </a:rPr>
              <a:t>tempor</a:t>
            </a: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700" dirty="0" err="1">
                <a:latin typeface="Poppins" panose="00000500000000000000" pitchFamily="2" charset="0"/>
                <a:cs typeface="Poppins" panose="00000500000000000000" pitchFamily="2" charset="0"/>
              </a:rPr>
              <a:t>incididunt</a:t>
            </a: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700" dirty="0" err="1"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2700" dirty="0" err="1">
                <a:latin typeface="Poppins" panose="00000500000000000000" pitchFamily="2" charset="0"/>
                <a:cs typeface="Poppins" panose="00000500000000000000" pitchFamily="2" charset="0"/>
              </a:rPr>
              <a:t>aliqua</a:t>
            </a: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9579483"/>
      </p:ext>
    </p:extLst>
  </p:cSld>
  <p:clrMapOvr>
    <a:masterClrMapping/>
  </p:clrMapOvr>
  <p:transition spd="slow" advClick="0" advTm="1000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F4C8E8C-C604-409F-946D-4A2A4A129903}"/>
              </a:ext>
            </a:extLst>
          </p:cNvPr>
          <p:cNvSpPr/>
          <p:nvPr/>
        </p:nvSpPr>
        <p:spPr>
          <a:xfrm>
            <a:off x="11238271" y="0"/>
            <a:ext cx="13139379" cy="1256562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955EA7-B04B-4A83-A56C-2418317CA51E}"/>
              </a:ext>
            </a:extLst>
          </p:cNvPr>
          <p:cNvSpPr/>
          <p:nvPr/>
        </p:nvSpPr>
        <p:spPr>
          <a:xfrm>
            <a:off x="0" y="12565626"/>
            <a:ext cx="24377650" cy="1150373"/>
          </a:xfrm>
          <a:prstGeom prst="rect">
            <a:avLst/>
          </a:prstGeom>
          <a:solidFill>
            <a:srgbClr val="FFB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A2EB13-8A84-480A-9835-3C05A5B55E1A}"/>
              </a:ext>
            </a:extLst>
          </p:cNvPr>
          <p:cNvSpPr/>
          <p:nvPr/>
        </p:nvSpPr>
        <p:spPr>
          <a:xfrm>
            <a:off x="15605419" y="9003469"/>
            <a:ext cx="1443003" cy="14430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46DCAD9C-DBEC-4B53-AA2A-EBB7C502FC10}"/>
              </a:ext>
            </a:extLst>
          </p:cNvPr>
          <p:cNvSpPr>
            <a:spLocks noEditPoints="1"/>
          </p:cNvSpPr>
          <p:nvPr/>
        </p:nvSpPr>
        <p:spPr bwMode="auto">
          <a:xfrm>
            <a:off x="15994539" y="9334133"/>
            <a:ext cx="693790" cy="686123"/>
          </a:xfrm>
          <a:custGeom>
            <a:avLst/>
            <a:gdLst>
              <a:gd name="T0" fmla="*/ 82 w 150"/>
              <a:gd name="T1" fmla="*/ 25 h 150"/>
              <a:gd name="T2" fmla="*/ 70 w 150"/>
              <a:gd name="T3" fmla="*/ 38 h 150"/>
              <a:gd name="T4" fmla="*/ 13 w 150"/>
              <a:gd name="T5" fmla="*/ 38 h 150"/>
              <a:gd name="T6" fmla="*/ 13 w 150"/>
              <a:gd name="T7" fmla="*/ 138 h 150"/>
              <a:gd name="T8" fmla="*/ 113 w 150"/>
              <a:gd name="T9" fmla="*/ 138 h 150"/>
              <a:gd name="T10" fmla="*/ 113 w 150"/>
              <a:gd name="T11" fmla="*/ 80 h 150"/>
              <a:gd name="T12" fmla="*/ 125 w 150"/>
              <a:gd name="T13" fmla="*/ 68 h 150"/>
              <a:gd name="T14" fmla="*/ 125 w 150"/>
              <a:gd name="T15" fmla="*/ 150 h 150"/>
              <a:gd name="T16" fmla="*/ 0 w 150"/>
              <a:gd name="T17" fmla="*/ 150 h 150"/>
              <a:gd name="T18" fmla="*/ 0 w 150"/>
              <a:gd name="T19" fmla="*/ 25 h 150"/>
              <a:gd name="T20" fmla="*/ 82 w 150"/>
              <a:gd name="T21" fmla="*/ 25 h 150"/>
              <a:gd name="T22" fmla="*/ 144 w 150"/>
              <a:gd name="T23" fmla="*/ 6 h 150"/>
              <a:gd name="T24" fmla="*/ 150 w 150"/>
              <a:gd name="T25" fmla="*/ 19 h 150"/>
              <a:gd name="T26" fmla="*/ 144 w 150"/>
              <a:gd name="T27" fmla="*/ 32 h 150"/>
              <a:gd name="T28" fmla="*/ 81 w 150"/>
              <a:gd name="T29" fmla="*/ 95 h 150"/>
              <a:gd name="T30" fmla="*/ 57 w 150"/>
              <a:gd name="T31" fmla="*/ 100 h 150"/>
              <a:gd name="T32" fmla="*/ 48 w 150"/>
              <a:gd name="T33" fmla="*/ 102 h 150"/>
              <a:gd name="T34" fmla="*/ 50 w 150"/>
              <a:gd name="T35" fmla="*/ 93 h 150"/>
              <a:gd name="T36" fmla="*/ 55 w 150"/>
              <a:gd name="T37" fmla="*/ 69 h 150"/>
              <a:gd name="T38" fmla="*/ 118 w 150"/>
              <a:gd name="T39" fmla="*/ 6 h 150"/>
              <a:gd name="T40" fmla="*/ 131 w 150"/>
              <a:gd name="T41" fmla="*/ 0 h 150"/>
              <a:gd name="T42" fmla="*/ 144 w 150"/>
              <a:gd name="T43" fmla="*/ 6 h 150"/>
              <a:gd name="T44" fmla="*/ 127 w 150"/>
              <a:gd name="T45" fmla="*/ 14 h 150"/>
              <a:gd name="T46" fmla="*/ 66 w 150"/>
              <a:gd name="T47" fmla="*/ 75 h 150"/>
              <a:gd name="T48" fmla="*/ 64 w 150"/>
              <a:gd name="T49" fmla="*/ 86 h 150"/>
              <a:gd name="T50" fmla="*/ 75 w 150"/>
              <a:gd name="T51" fmla="*/ 84 h 150"/>
              <a:gd name="T52" fmla="*/ 136 w 150"/>
              <a:gd name="T53" fmla="*/ 23 h 150"/>
              <a:gd name="T54" fmla="*/ 138 w 150"/>
              <a:gd name="T55" fmla="*/ 19 h 150"/>
              <a:gd name="T56" fmla="*/ 136 w 150"/>
              <a:gd name="T57" fmla="*/ 14 h 150"/>
              <a:gd name="T58" fmla="*/ 131 w 150"/>
              <a:gd name="T59" fmla="*/ 12 h 150"/>
              <a:gd name="T60" fmla="*/ 127 w 150"/>
              <a:gd name="T61" fmla="*/ 14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0" h="150">
                <a:moveTo>
                  <a:pt x="82" y="25"/>
                </a:moveTo>
                <a:cubicBezTo>
                  <a:pt x="70" y="38"/>
                  <a:pt x="70" y="38"/>
                  <a:pt x="70" y="38"/>
                </a:cubicBezTo>
                <a:cubicBezTo>
                  <a:pt x="13" y="38"/>
                  <a:pt x="13" y="38"/>
                  <a:pt x="13" y="38"/>
                </a:cubicBezTo>
                <a:cubicBezTo>
                  <a:pt x="13" y="138"/>
                  <a:pt x="13" y="138"/>
                  <a:pt x="13" y="138"/>
                </a:cubicBezTo>
                <a:cubicBezTo>
                  <a:pt x="113" y="138"/>
                  <a:pt x="113" y="138"/>
                  <a:pt x="113" y="138"/>
                </a:cubicBezTo>
                <a:cubicBezTo>
                  <a:pt x="113" y="80"/>
                  <a:pt x="113" y="80"/>
                  <a:pt x="113" y="80"/>
                </a:cubicBezTo>
                <a:cubicBezTo>
                  <a:pt x="125" y="68"/>
                  <a:pt x="125" y="68"/>
                  <a:pt x="125" y="68"/>
                </a:cubicBezTo>
                <a:cubicBezTo>
                  <a:pt x="125" y="150"/>
                  <a:pt x="125" y="150"/>
                  <a:pt x="125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0" y="25"/>
                  <a:pt x="0" y="25"/>
                  <a:pt x="0" y="25"/>
                </a:cubicBezTo>
                <a:lnTo>
                  <a:pt x="82" y="25"/>
                </a:lnTo>
                <a:close/>
                <a:moveTo>
                  <a:pt x="144" y="6"/>
                </a:moveTo>
                <a:cubicBezTo>
                  <a:pt x="148" y="9"/>
                  <a:pt x="150" y="14"/>
                  <a:pt x="150" y="19"/>
                </a:cubicBezTo>
                <a:cubicBezTo>
                  <a:pt x="150" y="24"/>
                  <a:pt x="148" y="28"/>
                  <a:pt x="144" y="32"/>
                </a:cubicBezTo>
                <a:cubicBezTo>
                  <a:pt x="81" y="95"/>
                  <a:pt x="81" y="95"/>
                  <a:pt x="81" y="95"/>
                </a:cubicBezTo>
                <a:cubicBezTo>
                  <a:pt x="57" y="100"/>
                  <a:pt x="57" y="100"/>
                  <a:pt x="57" y="100"/>
                </a:cubicBezTo>
                <a:cubicBezTo>
                  <a:pt x="48" y="102"/>
                  <a:pt x="48" y="102"/>
                  <a:pt x="48" y="102"/>
                </a:cubicBezTo>
                <a:cubicBezTo>
                  <a:pt x="50" y="93"/>
                  <a:pt x="50" y="93"/>
                  <a:pt x="50" y="93"/>
                </a:cubicBezTo>
                <a:cubicBezTo>
                  <a:pt x="55" y="69"/>
                  <a:pt x="55" y="69"/>
                  <a:pt x="55" y="69"/>
                </a:cubicBezTo>
                <a:cubicBezTo>
                  <a:pt x="118" y="6"/>
                  <a:pt x="118" y="6"/>
                  <a:pt x="118" y="6"/>
                </a:cubicBezTo>
                <a:cubicBezTo>
                  <a:pt x="122" y="2"/>
                  <a:pt x="126" y="0"/>
                  <a:pt x="131" y="0"/>
                </a:cubicBezTo>
                <a:cubicBezTo>
                  <a:pt x="136" y="0"/>
                  <a:pt x="141" y="2"/>
                  <a:pt x="144" y="6"/>
                </a:cubicBezTo>
                <a:close/>
                <a:moveTo>
                  <a:pt x="127" y="14"/>
                </a:moveTo>
                <a:cubicBezTo>
                  <a:pt x="66" y="75"/>
                  <a:pt x="66" y="75"/>
                  <a:pt x="66" y="75"/>
                </a:cubicBezTo>
                <a:cubicBezTo>
                  <a:pt x="64" y="86"/>
                  <a:pt x="64" y="86"/>
                  <a:pt x="64" y="86"/>
                </a:cubicBezTo>
                <a:cubicBezTo>
                  <a:pt x="75" y="84"/>
                  <a:pt x="75" y="84"/>
                  <a:pt x="75" y="84"/>
                </a:cubicBezTo>
                <a:cubicBezTo>
                  <a:pt x="136" y="23"/>
                  <a:pt x="136" y="23"/>
                  <a:pt x="136" y="23"/>
                </a:cubicBezTo>
                <a:cubicBezTo>
                  <a:pt x="137" y="22"/>
                  <a:pt x="138" y="20"/>
                  <a:pt x="138" y="19"/>
                </a:cubicBezTo>
                <a:cubicBezTo>
                  <a:pt x="138" y="17"/>
                  <a:pt x="137" y="16"/>
                  <a:pt x="136" y="14"/>
                </a:cubicBezTo>
                <a:cubicBezTo>
                  <a:pt x="134" y="13"/>
                  <a:pt x="133" y="12"/>
                  <a:pt x="131" y="12"/>
                </a:cubicBezTo>
                <a:cubicBezTo>
                  <a:pt x="130" y="12"/>
                  <a:pt x="128" y="13"/>
                  <a:pt x="127" y="1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D415D54-C239-46A9-B388-5AAB50F224DE}"/>
              </a:ext>
            </a:extLst>
          </p:cNvPr>
          <p:cNvGrpSpPr/>
          <p:nvPr/>
        </p:nvGrpSpPr>
        <p:grpSpPr>
          <a:xfrm>
            <a:off x="15605419" y="5404863"/>
            <a:ext cx="1443003" cy="1443003"/>
            <a:chOff x="15605419" y="5404863"/>
            <a:chExt cx="1443003" cy="144300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DB6F7ED-AB72-4210-947B-228A1D25AD99}"/>
                </a:ext>
              </a:extLst>
            </p:cNvPr>
            <p:cNvSpPr/>
            <p:nvPr/>
          </p:nvSpPr>
          <p:spPr>
            <a:xfrm>
              <a:off x="15605419" y="5404863"/>
              <a:ext cx="1443003" cy="144300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E6E3A07C-BD83-4669-9622-BB7AFF7731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84360" y="5786665"/>
              <a:ext cx="685120" cy="679398"/>
            </a:xfrm>
            <a:custGeom>
              <a:avLst/>
              <a:gdLst>
                <a:gd name="T0" fmla="*/ 119 w 150"/>
                <a:gd name="T1" fmla="*/ 0 h 150"/>
                <a:gd name="T2" fmla="*/ 119 w 150"/>
                <a:gd name="T3" fmla="*/ 44 h 150"/>
                <a:gd name="T4" fmla="*/ 131 w 150"/>
                <a:gd name="T5" fmla="*/ 44 h 150"/>
                <a:gd name="T6" fmla="*/ 144 w 150"/>
                <a:gd name="T7" fmla="*/ 49 h 150"/>
                <a:gd name="T8" fmla="*/ 150 w 150"/>
                <a:gd name="T9" fmla="*/ 63 h 150"/>
                <a:gd name="T10" fmla="*/ 150 w 150"/>
                <a:gd name="T11" fmla="*/ 125 h 150"/>
                <a:gd name="T12" fmla="*/ 119 w 150"/>
                <a:gd name="T13" fmla="*/ 125 h 150"/>
                <a:gd name="T14" fmla="*/ 119 w 150"/>
                <a:gd name="T15" fmla="*/ 150 h 150"/>
                <a:gd name="T16" fmla="*/ 31 w 150"/>
                <a:gd name="T17" fmla="*/ 150 h 150"/>
                <a:gd name="T18" fmla="*/ 31 w 150"/>
                <a:gd name="T19" fmla="*/ 125 h 150"/>
                <a:gd name="T20" fmla="*/ 0 w 150"/>
                <a:gd name="T21" fmla="*/ 125 h 150"/>
                <a:gd name="T22" fmla="*/ 0 w 150"/>
                <a:gd name="T23" fmla="*/ 63 h 150"/>
                <a:gd name="T24" fmla="*/ 6 w 150"/>
                <a:gd name="T25" fmla="*/ 49 h 150"/>
                <a:gd name="T26" fmla="*/ 19 w 150"/>
                <a:gd name="T27" fmla="*/ 44 h 150"/>
                <a:gd name="T28" fmla="*/ 31 w 150"/>
                <a:gd name="T29" fmla="*/ 44 h 150"/>
                <a:gd name="T30" fmla="*/ 31 w 150"/>
                <a:gd name="T31" fmla="*/ 0 h 150"/>
                <a:gd name="T32" fmla="*/ 119 w 150"/>
                <a:gd name="T33" fmla="*/ 0 h 150"/>
                <a:gd name="T34" fmla="*/ 14 w 150"/>
                <a:gd name="T35" fmla="*/ 58 h 150"/>
                <a:gd name="T36" fmla="*/ 13 w 150"/>
                <a:gd name="T37" fmla="*/ 63 h 150"/>
                <a:gd name="T38" fmla="*/ 13 w 150"/>
                <a:gd name="T39" fmla="*/ 113 h 150"/>
                <a:gd name="T40" fmla="*/ 31 w 150"/>
                <a:gd name="T41" fmla="*/ 113 h 150"/>
                <a:gd name="T42" fmla="*/ 31 w 150"/>
                <a:gd name="T43" fmla="*/ 88 h 150"/>
                <a:gd name="T44" fmla="*/ 119 w 150"/>
                <a:gd name="T45" fmla="*/ 88 h 150"/>
                <a:gd name="T46" fmla="*/ 119 w 150"/>
                <a:gd name="T47" fmla="*/ 113 h 150"/>
                <a:gd name="T48" fmla="*/ 138 w 150"/>
                <a:gd name="T49" fmla="*/ 113 h 150"/>
                <a:gd name="T50" fmla="*/ 138 w 150"/>
                <a:gd name="T51" fmla="*/ 63 h 150"/>
                <a:gd name="T52" fmla="*/ 136 w 150"/>
                <a:gd name="T53" fmla="*/ 58 h 150"/>
                <a:gd name="T54" fmla="*/ 131 w 150"/>
                <a:gd name="T55" fmla="*/ 56 h 150"/>
                <a:gd name="T56" fmla="*/ 19 w 150"/>
                <a:gd name="T57" fmla="*/ 56 h 150"/>
                <a:gd name="T58" fmla="*/ 14 w 150"/>
                <a:gd name="T59" fmla="*/ 58 h 150"/>
                <a:gd name="T60" fmla="*/ 29 w 150"/>
                <a:gd name="T61" fmla="*/ 64 h 150"/>
                <a:gd name="T62" fmla="*/ 31 w 150"/>
                <a:gd name="T63" fmla="*/ 69 h 150"/>
                <a:gd name="T64" fmla="*/ 29 w 150"/>
                <a:gd name="T65" fmla="*/ 73 h 150"/>
                <a:gd name="T66" fmla="*/ 25 w 150"/>
                <a:gd name="T67" fmla="*/ 75 h 150"/>
                <a:gd name="T68" fmla="*/ 21 w 150"/>
                <a:gd name="T69" fmla="*/ 73 h 150"/>
                <a:gd name="T70" fmla="*/ 19 w 150"/>
                <a:gd name="T71" fmla="*/ 69 h 150"/>
                <a:gd name="T72" fmla="*/ 21 w 150"/>
                <a:gd name="T73" fmla="*/ 64 h 150"/>
                <a:gd name="T74" fmla="*/ 25 w 150"/>
                <a:gd name="T75" fmla="*/ 63 h 150"/>
                <a:gd name="T76" fmla="*/ 29 w 150"/>
                <a:gd name="T77" fmla="*/ 64 h 150"/>
                <a:gd name="T78" fmla="*/ 44 w 150"/>
                <a:gd name="T79" fmla="*/ 44 h 150"/>
                <a:gd name="T80" fmla="*/ 106 w 150"/>
                <a:gd name="T81" fmla="*/ 44 h 150"/>
                <a:gd name="T82" fmla="*/ 106 w 150"/>
                <a:gd name="T83" fmla="*/ 13 h 150"/>
                <a:gd name="T84" fmla="*/ 44 w 150"/>
                <a:gd name="T85" fmla="*/ 13 h 150"/>
                <a:gd name="T86" fmla="*/ 44 w 150"/>
                <a:gd name="T87" fmla="*/ 44 h 150"/>
                <a:gd name="T88" fmla="*/ 44 w 150"/>
                <a:gd name="T89" fmla="*/ 138 h 150"/>
                <a:gd name="T90" fmla="*/ 106 w 150"/>
                <a:gd name="T91" fmla="*/ 138 h 150"/>
                <a:gd name="T92" fmla="*/ 106 w 150"/>
                <a:gd name="T93" fmla="*/ 100 h 150"/>
                <a:gd name="T94" fmla="*/ 44 w 150"/>
                <a:gd name="T95" fmla="*/ 100 h 150"/>
                <a:gd name="T96" fmla="*/ 44 w 150"/>
                <a:gd name="T97" fmla="*/ 13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0" h="150">
                  <a:moveTo>
                    <a:pt x="119" y="0"/>
                  </a:moveTo>
                  <a:cubicBezTo>
                    <a:pt x="119" y="44"/>
                    <a:pt x="119" y="44"/>
                    <a:pt x="119" y="44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6" y="44"/>
                    <a:pt x="141" y="46"/>
                    <a:pt x="144" y="49"/>
                  </a:cubicBezTo>
                  <a:cubicBezTo>
                    <a:pt x="148" y="53"/>
                    <a:pt x="150" y="57"/>
                    <a:pt x="150" y="63"/>
                  </a:cubicBezTo>
                  <a:cubicBezTo>
                    <a:pt x="150" y="125"/>
                    <a:pt x="150" y="125"/>
                    <a:pt x="150" y="125"/>
                  </a:cubicBezTo>
                  <a:cubicBezTo>
                    <a:pt x="119" y="125"/>
                    <a:pt x="119" y="125"/>
                    <a:pt x="119" y="125"/>
                  </a:cubicBezTo>
                  <a:cubicBezTo>
                    <a:pt x="119" y="150"/>
                    <a:pt x="119" y="150"/>
                    <a:pt x="119" y="150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1" y="125"/>
                    <a:pt x="31" y="125"/>
                    <a:pt x="31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57"/>
                    <a:pt x="2" y="53"/>
                    <a:pt x="6" y="49"/>
                  </a:cubicBezTo>
                  <a:cubicBezTo>
                    <a:pt x="9" y="46"/>
                    <a:pt x="14" y="44"/>
                    <a:pt x="19" y="44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1" y="0"/>
                    <a:pt x="31" y="0"/>
                    <a:pt x="31" y="0"/>
                  </a:cubicBezTo>
                  <a:lnTo>
                    <a:pt x="119" y="0"/>
                  </a:lnTo>
                  <a:close/>
                  <a:moveTo>
                    <a:pt x="14" y="58"/>
                  </a:moveTo>
                  <a:cubicBezTo>
                    <a:pt x="13" y="59"/>
                    <a:pt x="13" y="61"/>
                    <a:pt x="13" y="63"/>
                  </a:cubicBezTo>
                  <a:cubicBezTo>
                    <a:pt x="13" y="113"/>
                    <a:pt x="13" y="113"/>
                    <a:pt x="13" y="113"/>
                  </a:cubicBezTo>
                  <a:cubicBezTo>
                    <a:pt x="31" y="113"/>
                    <a:pt x="31" y="113"/>
                    <a:pt x="31" y="113"/>
                  </a:cubicBezTo>
                  <a:cubicBezTo>
                    <a:pt x="31" y="88"/>
                    <a:pt x="31" y="88"/>
                    <a:pt x="31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19" y="113"/>
                    <a:pt x="119" y="113"/>
                    <a:pt x="119" y="113"/>
                  </a:cubicBezTo>
                  <a:cubicBezTo>
                    <a:pt x="138" y="113"/>
                    <a:pt x="138" y="113"/>
                    <a:pt x="138" y="113"/>
                  </a:cubicBezTo>
                  <a:cubicBezTo>
                    <a:pt x="138" y="63"/>
                    <a:pt x="138" y="63"/>
                    <a:pt x="138" y="63"/>
                  </a:cubicBezTo>
                  <a:cubicBezTo>
                    <a:pt x="138" y="61"/>
                    <a:pt x="137" y="59"/>
                    <a:pt x="136" y="58"/>
                  </a:cubicBezTo>
                  <a:cubicBezTo>
                    <a:pt x="135" y="57"/>
                    <a:pt x="133" y="56"/>
                    <a:pt x="131" y="5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7" y="56"/>
                    <a:pt x="15" y="57"/>
                    <a:pt x="14" y="58"/>
                  </a:cubicBezTo>
                  <a:close/>
                  <a:moveTo>
                    <a:pt x="29" y="64"/>
                  </a:moveTo>
                  <a:cubicBezTo>
                    <a:pt x="31" y="66"/>
                    <a:pt x="31" y="67"/>
                    <a:pt x="31" y="69"/>
                  </a:cubicBezTo>
                  <a:cubicBezTo>
                    <a:pt x="31" y="70"/>
                    <a:pt x="31" y="72"/>
                    <a:pt x="29" y="73"/>
                  </a:cubicBezTo>
                  <a:cubicBezTo>
                    <a:pt x="28" y="74"/>
                    <a:pt x="27" y="75"/>
                    <a:pt x="25" y="75"/>
                  </a:cubicBezTo>
                  <a:cubicBezTo>
                    <a:pt x="23" y="75"/>
                    <a:pt x="22" y="74"/>
                    <a:pt x="21" y="73"/>
                  </a:cubicBezTo>
                  <a:cubicBezTo>
                    <a:pt x="19" y="72"/>
                    <a:pt x="19" y="70"/>
                    <a:pt x="19" y="69"/>
                  </a:cubicBezTo>
                  <a:cubicBezTo>
                    <a:pt x="19" y="67"/>
                    <a:pt x="19" y="66"/>
                    <a:pt x="21" y="64"/>
                  </a:cubicBezTo>
                  <a:cubicBezTo>
                    <a:pt x="22" y="63"/>
                    <a:pt x="23" y="63"/>
                    <a:pt x="25" y="63"/>
                  </a:cubicBezTo>
                  <a:cubicBezTo>
                    <a:pt x="27" y="63"/>
                    <a:pt x="28" y="63"/>
                    <a:pt x="29" y="64"/>
                  </a:cubicBezTo>
                  <a:close/>
                  <a:moveTo>
                    <a:pt x="44" y="44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44" y="13"/>
                    <a:pt x="44" y="13"/>
                    <a:pt x="44" y="13"/>
                  </a:cubicBezTo>
                  <a:lnTo>
                    <a:pt x="44" y="44"/>
                  </a:lnTo>
                  <a:close/>
                  <a:moveTo>
                    <a:pt x="44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00"/>
                    <a:pt x="106" y="100"/>
                    <a:pt x="106" y="100"/>
                  </a:cubicBezTo>
                  <a:cubicBezTo>
                    <a:pt x="44" y="100"/>
                    <a:pt x="44" y="100"/>
                    <a:pt x="44" y="100"/>
                  </a:cubicBezTo>
                  <a:lnTo>
                    <a:pt x="44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59E991-B7D6-4FA6-8D2B-FD04FFEFD2D5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C97AF68-66B4-460B-8183-37442FB5A9F7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D0E0135-0F8D-474A-BEE0-9C0A03AB2405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B2CC6E2-985B-42C7-9229-7E5C71A4C8B5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D81A72-246C-4B8B-8DDE-8375DEEED53F}"/>
              </a:ext>
            </a:extLst>
          </p:cNvPr>
          <p:cNvGrpSpPr/>
          <p:nvPr/>
        </p:nvGrpSpPr>
        <p:grpSpPr>
          <a:xfrm>
            <a:off x="1006191" y="1906840"/>
            <a:ext cx="7459384" cy="2261418"/>
            <a:chOff x="2017802" y="2444298"/>
            <a:chExt cx="7459384" cy="226141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999352-B2A0-433A-B833-EF756378466C}"/>
                </a:ext>
              </a:extLst>
            </p:cNvPr>
            <p:cNvSpPr txBox="1"/>
            <p:nvPr/>
          </p:nvSpPr>
          <p:spPr>
            <a:xfrm>
              <a:off x="2017802" y="3228388"/>
              <a:ext cx="745938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latin typeface="+mj-lt"/>
                  <a:cs typeface="Poppins SemiBold" panose="00000700000000000000" pitchFamily="2" charset="0"/>
                </a:rPr>
                <a:t>Study</a:t>
              </a:r>
              <a: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Facts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448882-A4A1-4EB1-9804-5265278D102C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65529C5-A539-43C4-B718-16AEA281B706}"/>
              </a:ext>
            </a:extLst>
          </p:cNvPr>
          <p:cNvSpPr txBox="1"/>
          <p:nvPr/>
        </p:nvSpPr>
        <p:spPr>
          <a:xfrm>
            <a:off x="13693787" y="1616900"/>
            <a:ext cx="9220089" cy="178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LOREM IPSUM DOLOR SIT AMET, CONSECTETUR ADIPISCING ELIT, SED DO EIUSMOD TEMPOR INCIDIDUNT UT LABORE ET DOLORE MAGNA ALIQUA.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50259A-2F88-4E04-82FB-805091F9DC5E}"/>
              </a:ext>
            </a:extLst>
          </p:cNvPr>
          <p:cNvGrpSpPr/>
          <p:nvPr/>
        </p:nvGrpSpPr>
        <p:grpSpPr>
          <a:xfrm>
            <a:off x="1255980" y="4881930"/>
            <a:ext cx="4392653" cy="2219437"/>
            <a:chOff x="13043367" y="1723723"/>
            <a:chExt cx="4392653" cy="221943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4942B6-7588-4F98-BDD8-4BF5F317A456}"/>
                </a:ext>
              </a:extLst>
            </p:cNvPr>
            <p:cNvSpPr txBox="1"/>
            <p:nvPr/>
          </p:nvSpPr>
          <p:spPr>
            <a:xfrm>
              <a:off x="13043367" y="1723723"/>
              <a:ext cx="4015101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+ 47%</a:t>
              </a:r>
              <a:endParaRPr lang="ru-RU" sz="65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83A2B5E-810B-45F8-BF04-04D783DC5F2A}"/>
                </a:ext>
              </a:extLst>
            </p:cNvPr>
            <p:cNvSpPr txBox="1"/>
            <p:nvPr/>
          </p:nvSpPr>
          <p:spPr>
            <a:xfrm>
              <a:off x="13043367" y="2735906"/>
              <a:ext cx="4392653" cy="120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  <a:spcBef>
                  <a:spcPts val="600"/>
                </a:spcBef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Lorem ipsum dolor sit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amet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consectetur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.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6FDC837-500E-49E3-A4B0-0F304311FAC8}"/>
              </a:ext>
            </a:extLst>
          </p:cNvPr>
          <p:cNvGrpSpPr/>
          <p:nvPr/>
        </p:nvGrpSpPr>
        <p:grpSpPr>
          <a:xfrm>
            <a:off x="1255980" y="9037304"/>
            <a:ext cx="4319099" cy="2219437"/>
            <a:chOff x="13043367" y="1723723"/>
            <a:chExt cx="4319099" cy="2219437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F2E123D-8928-421F-A46F-A64DE1A20B99}"/>
                </a:ext>
              </a:extLst>
            </p:cNvPr>
            <p:cNvSpPr txBox="1"/>
            <p:nvPr/>
          </p:nvSpPr>
          <p:spPr>
            <a:xfrm>
              <a:off x="13043367" y="1723723"/>
              <a:ext cx="4015101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0" dirty="0" err="1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1.4m</a:t>
              </a:r>
              <a:endParaRPr lang="ru-RU" sz="65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160C055-44D0-45A7-A6CF-561EAA2FFC98}"/>
                </a:ext>
              </a:extLst>
            </p:cNvPr>
            <p:cNvSpPr txBox="1"/>
            <p:nvPr/>
          </p:nvSpPr>
          <p:spPr>
            <a:xfrm>
              <a:off x="13043367" y="2735906"/>
              <a:ext cx="4319099" cy="1207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  <a:spcBef>
                  <a:spcPts val="600"/>
                </a:spcBef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Lorem ipsum dolor sit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amet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consectetur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.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9385F60-06B9-43FE-B261-B8F6E116F4FD}"/>
              </a:ext>
            </a:extLst>
          </p:cNvPr>
          <p:cNvSpPr txBox="1"/>
          <p:nvPr/>
        </p:nvSpPr>
        <p:spPr>
          <a:xfrm>
            <a:off x="17683526" y="4908241"/>
            <a:ext cx="5998588" cy="1865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46B91B-F8FD-4084-A399-1EECD50DBD57}"/>
              </a:ext>
            </a:extLst>
          </p:cNvPr>
          <p:cNvSpPr txBox="1"/>
          <p:nvPr/>
        </p:nvSpPr>
        <p:spPr>
          <a:xfrm>
            <a:off x="17683526" y="8447855"/>
            <a:ext cx="5998588" cy="1865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5F7AC53-C4C2-43C7-82B5-9C79D3FC8FF2}"/>
              </a:ext>
            </a:extLst>
          </p:cNvPr>
          <p:cNvGrpSpPr/>
          <p:nvPr/>
        </p:nvGrpSpPr>
        <p:grpSpPr>
          <a:xfrm rot="16200000">
            <a:off x="10401693" y="1674589"/>
            <a:ext cx="1732150" cy="1732153"/>
            <a:chOff x="1040547" y="7145585"/>
            <a:chExt cx="2292588" cy="229259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F8660AB-F309-41DC-95F6-978BADE60EC8}"/>
                </a:ext>
              </a:extLst>
            </p:cNvPr>
            <p:cNvSpPr/>
            <p:nvPr/>
          </p:nvSpPr>
          <p:spPr>
            <a:xfrm rot="13500000">
              <a:off x="1040545" y="7145587"/>
              <a:ext cx="2292592" cy="22925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0A415996-F517-4D7E-AAAC-BBE22490EC0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466268" y="7828441"/>
              <a:ext cx="1444142" cy="814752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D5717AB-0534-4D80-BA4B-328D9787B8BE}"/>
              </a:ext>
            </a:extLst>
          </p:cNvPr>
          <p:cNvCxnSpPr>
            <a:cxnSpLocks/>
          </p:cNvCxnSpPr>
          <p:nvPr/>
        </p:nvCxnSpPr>
        <p:spPr>
          <a:xfrm>
            <a:off x="1356981" y="8111612"/>
            <a:ext cx="42474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906D4FF-4D6B-460D-B283-CF49A082C9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31671"/>
      </p:ext>
    </p:extLst>
  </p:cSld>
  <p:clrMapOvr>
    <a:masterClrMapping/>
  </p:clrMapOvr>
  <p:transition spd="slow" advClick="0" advTm="1000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women sitting at a table with laptops&#10;&#10;Description automatically generated">
            <a:extLst>
              <a:ext uri="{FF2B5EF4-FFF2-40B4-BE49-F238E27FC236}">
                <a16:creationId xmlns:a16="http://schemas.microsoft.com/office/drawing/2014/main" id="{05AE7CAB-CA50-32CC-01BA-7EB84A3443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4" r="9514"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E0E5F7-E1BD-48DC-89EF-E79BCE50D204}"/>
              </a:ext>
            </a:extLst>
          </p:cNvPr>
          <p:cNvSpPr/>
          <p:nvPr/>
        </p:nvSpPr>
        <p:spPr>
          <a:xfrm>
            <a:off x="20972205" y="-14748"/>
            <a:ext cx="3405444" cy="12580374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79173A-6169-43DF-8CE3-D1D50D44D33D}"/>
              </a:ext>
            </a:extLst>
          </p:cNvPr>
          <p:cNvSpPr/>
          <p:nvPr/>
        </p:nvSpPr>
        <p:spPr>
          <a:xfrm>
            <a:off x="13283074" y="10117393"/>
            <a:ext cx="11094575" cy="24624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50D75C-189D-4911-BC81-80E3D9B99765}"/>
              </a:ext>
            </a:extLst>
          </p:cNvPr>
          <p:cNvSpPr/>
          <p:nvPr/>
        </p:nvSpPr>
        <p:spPr>
          <a:xfrm>
            <a:off x="0" y="12565626"/>
            <a:ext cx="24377650" cy="1150373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90461C-7C44-440E-A615-5156D69BD481}"/>
              </a:ext>
            </a:extLst>
          </p:cNvPr>
          <p:cNvCxnSpPr>
            <a:cxnSpLocks/>
          </p:cNvCxnSpPr>
          <p:nvPr/>
        </p:nvCxnSpPr>
        <p:spPr>
          <a:xfrm>
            <a:off x="5260094" y="8347587"/>
            <a:ext cx="0" cy="32151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89F520-8872-40CC-88AB-3F6B8CE16142}"/>
              </a:ext>
            </a:extLst>
          </p:cNvPr>
          <p:cNvSpPr txBox="1"/>
          <p:nvPr/>
        </p:nvSpPr>
        <p:spPr>
          <a:xfrm>
            <a:off x="16016761" y="10729976"/>
            <a:ext cx="7803429" cy="12072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LOREM IPSUM DOLOR SIT AMET, CONSECTETUR ADIPISCING ELIT, SED DO EIUSMOD TEMPOR</a:t>
            </a: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62CA6DD3-C8FC-4FE8-B603-00E8829D87E4}"/>
              </a:ext>
            </a:extLst>
          </p:cNvPr>
          <p:cNvSpPr>
            <a:spLocks noEditPoints="1"/>
          </p:cNvSpPr>
          <p:nvPr/>
        </p:nvSpPr>
        <p:spPr bwMode="auto">
          <a:xfrm>
            <a:off x="14228253" y="10887865"/>
            <a:ext cx="1058167" cy="942273"/>
          </a:xfrm>
          <a:custGeom>
            <a:avLst/>
            <a:gdLst>
              <a:gd name="T0" fmla="*/ 300 w 420"/>
              <a:gd name="T1" fmla="*/ 0 h 374"/>
              <a:gd name="T2" fmla="*/ 300 w 420"/>
              <a:gd name="T3" fmla="*/ 238 h 374"/>
              <a:gd name="T4" fmla="*/ 153 w 420"/>
              <a:gd name="T5" fmla="*/ 238 h 374"/>
              <a:gd name="T6" fmla="*/ 60 w 420"/>
              <a:gd name="T7" fmla="*/ 315 h 374"/>
              <a:gd name="T8" fmla="*/ 60 w 420"/>
              <a:gd name="T9" fmla="*/ 238 h 374"/>
              <a:gd name="T10" fmla="*/ 0 w 420"/>
              <a:gd name="T11" fmla="*/ 238 h 374"/>
              <a:gd name="T12" fmla="*/ 0 w 420"/>
              <a:gd name="T13" fmla="*/ 0 h 374"/>
              <a:gd name="T14" fmla="*/ 300 w 420"/>
              <a:gd name="T15" fmla="*/ 0 h 374"/>
              <a:gd name="T16" fmla="*/ 28 w 420"/>
              <a:gd name="T17" fmla="*/ 210 h 374"/>
              <a:gd name="T18" fmla="*/ 88 w 420"/>
              <a:gd name="T19" fmla="*/ 210 h 374"/>
              <a:gd name="T20" fmla="*/ 88 w 420"/>
              <a:gd name="T21" fmla="*/ 253 h 374"/>
              <a:gd name="T22" fmla="*/ 144 w 420"/>
              <a:gd name="T23" fmla="*/ 210 h 374"/>
              <a:gd name="T24" fmla="*/ 269 w 420"/>
              <a:gd name="T25" fmla="*/ 210 h 374"/>
              <a:gd name="T26" fmla="*/ 269 w 420"/>
              <a:gd name="T27" fmla="*/ 31 h 374"/>
              <a:gd name="T28" fmla="*/ 28 w 420"/>
              <a:gd name="T29" fmla="*/ 31 h 374"/>
              <a:gd name="T30" fmla="*/ 28 w 420"/>
              <a:gd name="T31" fmla="*/ 210 h 374"/>
              <a:gd name="T32" fmla="*/ 420 w 420"/>
              <a:gd name="T33" fmla="*/ 60 h 374"/>
              <a:gd name="T34" fmla="*/ 420 w 420"/>
              <a:gd name="T35" fmla="*/ 298 h 374"/>
              <a:gd name="T36" fmla="*/ 360 w 420"/>
              <a:gd name="T37" fmla="*/ 298 h 374"/>
              <a:gd name="T38" fmla="*/ 360 w 420"/>
              <a:gd name="T39" fmla="*/ 374 h 374"/>
              <a:gd name="T40" fmla="*/ 264 w 420"/>
              <a:gd name="T41" fmla="*/ 298 h 374"/>
              <a:gd name="T42" fmla="*/ 124 w 420"/>
              <a:gd name="T43" fmla="*/ 298 h 374"/>
              <a:gd name="T44" fmla="*/ 161 w 420"/>
              <a:gd name="T45" fmla="*/ 269 h 374"/>
              <a:gd name="T46" fmla="*/ 273 w 420"/>
              <a:gd name="T47" fmla="*/ 269 h 374"/>
              <a:gd name="T48" fmla="*/ 329 w 420"/>
              <a:gd name="T49" fmla="*/ 312 h 374"/>
              <a:gd name="T50" fmla="*/ 329 w 420"/>
              <a:gd name="T51" fmla="*/ 269 h 374"/>
              <a:gd name="T52" fmla="*/ 389 w 420"/>
              <a:gd name="T53" fmla="*/ 269 h 374"/>
              <a:gd name="T54" fmla="*/ 389 w 420"/>
              <a:gd name="T55" fmla="*/ 91 h 374"/>
              <a:gd name="T56" fmla="*/ 329 w 420"/>
              <a:gd name="T57" fmla="*/ 91 h 374"/>
              <a:gd name="T58" fmla="*/ 329 w 420"/>
              <a:gd name="T59" fmla="*/ 60 h 374"/>
              <a:gd name="T60" fmla="*/ 420 w 420"/>
              <a:gd name="T61" fmla="*/ 60 h 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20" h="374">
                <a:moveTo>
                  <a:pt x="300" y="0"/>
                </a:moveTo>
                <a:lnTo>
                  <a:pt x="300" y="238"/>
                </a:lnTo>
                <a:lnTo>
                  <a:pt x="153" y="238"/>
                </a:lnTo>
                <a:lnTo>
                  <a:pt x="60" y="315"/>
                </a:lnTo>
                <a:lnTo>
                  <a:pt x="60" y="238"/>
                </a:lnTo>
                <a:lnTo>
                  <a:pt x="0" y="238"/>
                </a:lnTo>
                <a:lnTo>
                  <a:pt x="0" y="0"/>
                </a:lnTo>
                <a:lnTo>
                  <a:pt x="300" y="0"/>
                </a:lnTo>
                <a:close/>
                <a:moveTo>
                  <a:pt x="28" y="210"/>
                </a:moveTo>
                <a:lnTo>
                  <a:pt x="88" y="210"/>
                </a:lnTo>
                <a:lnTo>
                  <a:pt x="88" y="253"/>
                </a:lnTo>
                <a:lnTo>
                  <a:pt x="144" y="210"/>
                </a:lnTo>
                <a:lnTo>
                  <a:pt x="269" y="210"/>
                </a:lnTo>
                <a:lnTo>
                  <a:pt x="269" y="31"/>
                </a:lnTo>
                <a:lnTo>
                  <a:pt x="28" y="31"/>
                </a:lnTo>
                <a:lnTo>
                  <a:pt x="28" y="210"/>
                </a:lnTo>
                <a:close/>
                <a:moveTo>
                  <a:pt x="420" y="60"/>
                </a:moveTo>
                <a:lnTo>
                  <a:pt x="420" y="298"/>
                </a:lnTo>
                <a:lnTo>
                  <a:pt x="360" y="298"/>
                </a:lnTo>
                <a:lnTo>
                  <a:pt x="360" y="374"/>
                </a:lnTo>
                <a:lnTo>
                  <a:pt x="264" y="298"/>
                </a:lnTo>
                <a:lnTo>
                  <a:pt x="124" y="298"/>
                </a:lnTo>
                <a:lnTo>
                  <a:pt x="161" y="269"/>
                </a:lnTo>
                <a:lnTo>
                  <a:pt x="273" y="269"/>
                </a:lnTo>
                <a:lnTo>
                  <a:pt x="329" y="312"/>
                </a:lnTo>
                <a:lnTo>
                  <a:pt x="329" y="269"/>
                </a:lnTo>
                <a:lnTo>
                  <a:pt x="389" y="269"/>
                </a:lnTo>
                <a:lnTo>
                  <a:pt x="389" y="91"/>
                </a:lnTo>
                <a:lnTo>
                  <a:pt x="329" y="91"/>
                </a:lnTo>
                <a:lnTo>
                  <a:pt x="329" y="60"/>
                </a:lnTo>
                <a:lnTo>
                  <a:pt x="420" y="6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F3BF29-D8DA-45D5-857F-04332A17B9F4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9A541D-5780-4573-B2F9-FD367D0FDC7E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16815A8-3289-4B8E-ACA8-C33F9EC7F208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10AEBD-841A-46B4-8486-749D3D1734A5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18D71F2-05CD-45FB-B3D2-5573FB9640F2}"/>
              </a:ext>
            </a:extLst>
          </p:cNvPr>
          <p:cNvSpPr txBox="1"/>
          <p:nvPr/>
        </p:nvSpPr>
        <p:spPr>
          <a:xfrm>
            <a:off x="1006191" y="2690930"/>
            <a:ext cx="7459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+mj-lt"/>
                <a:cs typeface="Poppins SemiBold" panose="00000700000000000000" pitchFamily="2" charset="0"/>
              </a:rPr>
              <a:t>Info</a:t>
            </a:r>
            <a:r>
              <a:rPr lang="en-US" sz="9000" dirty="0">
                <a:solidFill>
                  <a:schemeClr val="accent2"/>
                </a:solidFill>
                <a:latin typeface="+mj-lt"/>
                <a:cs typeface="Poppins SemiBold" panose="00000700000000000000" pitchFamily="2" charset="0"/>
              </a:rPr>
              <a:t> </a:t>
            </a:r>
            <a:r>
              <a:rPr lang="en-US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rPr>
              <a:t>Details</a:t>
            </a:r>
            <a:endParaRPr lang="ru-RU" sz="9000" dirty="0">
              <a:solidFill>
                <a:srgbClr val="FFB81D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DC2733-56AF-486A-A19B-18D5D22858F0}"/>
              </a:ext>
            </a:extLst>
          </p:cNvPr>
          <p:cNvSpPr txBox="1"/>
          <p:nvPr/>
        </p:nvSpPr>
        <p:spPr>
          <a:xfrm>
            <a:off x="1062011" y="1906840"/>
            <a:ext cx="4958119" cy="645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spc="300" dirty="0">
                <a:solidFill>
                  <a:schemeClr val="bg1">
                    <a:lumMod val="75000"/>
                  </a:schemeClr>
                </a:solidFill>
                <a:latin typeface="+mj-lt"/>
                <a:cs typeface="Poppins Medium" panose="00000600000000000000" pitchFamily="2" charset="0"/>
              </a:rPr>
              <a:t>Online Education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4755733-EF78-40AC-8923-9FFA061F82BD}"/>
              </a:ext>
            </a:extLst>
          </p:cNvPr>
          <p:cNvGrpSpPr/>
          <p:nvPr/>
        </p:nvGrpSpPr>
        <p:grpSpPr>
          <a:xfrm>
            <a:off x="1179431" y="5480312"/>
            <a:ext cx="1169403" cy="1169402"/>
            <a:chOff x="4363954" y="1533832"/>
            <a:chExt cx="2412350" cy="241234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F4A58FFE-48F0-4C14-89FD-816228359608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rgbClr val="FFB81D"/>
              </a:solidFill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C0D7484C-A747-4161-9234-502061B0B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6FCC58-9D93-4868-936F-AEEED2094B8C}"/>
              </a:ext>
            </a:extLst>
          </p:cNvPr>
          <p:cNvGrpSpPr/>
          <p:nvPr/>
        </p:nvGrpSpPr>
        <p:grpSpPr>
          <a:xfrm>
            <a:off x="898761" y="8145624"/>
            <a:ext cx="4125354" cy="2881172"/>
            <a:chOff x="898761" y="8470091"/>
            <a:chExt cx="4125354" cy="288117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EED359-B81D-428D-A7D4-06B7034E65D3}"/>
                </a:ext>
              </a:extLst>
            </p:cNvPr>
            <p:cNvSpPr txBox="1"/>
            <p:nvPr/>
          </p:nvSpPr>
          <p:spPr>
            <a:xfrm>
              <a:off x="898761" y="8470091"/>
              <a:ext cx="2697053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0" dirty="0" err="1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41.7m</a:t>
              </a:r>
              <a:endParaRPr lang="ru-RU" sz="65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089786-7D99-4E85-8DCD-4376EDC43D39}"/>
                </a:ext>
              </a:extLst>
            </p:cNvPr>
            <p:cNvSpPr txBox="1"/>
            <p:nvPr/>
          </p:nvSpPr>
          <p:spPr>
            <a:xfrm>
              <a:off x="898761" y="9562312"/>
              <a:ext cx="4125354" cy="1788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Lorem ipsum dolor sit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amet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,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consectetur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adipiscing</a:t>
              </a:r>
              <a:endParaRPr lang="en-US" sz="2700" dirty="0"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9E52EB6-25DD-498D-B0E9-16666F28DD40}"/>
              </a:ext>
            </a:extLst>
          </p:cNvPr>
          <p:cNvGrpSpPr/>
          <p:nvPr/>
        </p:nvGrpSpPr>
        <p:grpSpPr>
          <a:xfrm>
            <a:off x="6090194" y="8145624"/>
            <a:ext cx="4125354" cy="2881172"/>
            <a:chOff x="5854218" y="8470091"/>
            <a:chExt cx="4125354" cy="288117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482F5C-AEA3-4972-8F8C-2F28B48177BD}"/>
                </a:ext>
              </a:extLst>
            </p:cNvPr>
            <p:cNvSpPr txBox="1"/>
            <p:nvPr/>
          </p:nvSpPr>
          <p:spPr>
            <a:xfrm>
              <a:off x="5854218" y="8470091"/>
              <a:ext cx="2506682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+1.14</a:t>
              </a:r>
              <a:endParaRPr lang="ru-RU" sz="65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2205D23-8D0B-4F3E-BA0E-0E1A25658FC7}"/>
                </a:ext>
              </a:extLst>
            </p:cNvPr>
            <p:cNvSpPr txBox="1"/>
            <p:nvPr/>
          </p:nvSpPr>
          <p:spPr>
            <a:xfrm>
              <a:off x="5854218" y="9562312"/>
              <a:ext cx="4125354" cy="1788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Lorem ipsum dolor sit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amet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,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consectetur</a:t>
              </a:r>
              <a:r>
                <a:rPr lang="en-US" sz="2700" dirty="0">
                  <a:latin typeface="+mn-lt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+mn-lt"/>
                  <a:cs typeface="Poppins Light" panose="00000400000000000000" pitchFamily="2" charset="0"/>
                </a:rPr>
                <a:t>adipiscing</a:t>
              </a:r>
              <a:endParaRPr lang="en-US" sz="2700" dirty="0">
                <a:latin typeface="Poppins Light" panose="00000400000000000000" pitchFamily="2" charset="0"/>
                <a:cs typeface="Poppins Light" panose="00000400000000000000" pitchFamily="2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EE36A7C-D7BD-483D-A255-E039C87C2B88}"/>
              </a:ext>
            </a:extLst>
          </p:cNvPr>
          <p:cNvSpPr txBox="1"/>
          <p:nvPr/>
        </p:nvSpPr>
        <p:spPr>
          <a:xfrm>
            <a:off x="3474124" y="4823401"/>
            <a:ext cx="6496467" cy="2447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ut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labore.</a:t>
            </a:r>
          </a:p>
        </p:txBody>
      </p:sp>
    </p:spTree>
    <p:extLst>
      <p:ext uri="{BB962C8B-B14F-4D97-AF65-F5344CB8AC3E}">
        <p14:creationId xmlns:p14="http://schemas.microsoft.com/office/powerpoint/2010/main" val="3446075176"/>
      </p:ext>
    </p:extLst>
  </p:cSld>
  <p:clrMapOvr>
    <a:masterClrMapping/>
  </p:clrMapOvr>
  <p:transition spd="slow" advClick="0" advTm="1000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BEF40CF5-E00A-C7F0-2D20-F6C96CB114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6" b="9826"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DF5DD478-D4EE-4F22-94B9-CFC82E32ABE4}"/>
              </a:ext>
            </a:extLst>
          </p:cNvPr>
          <p:cNvSpPr/>
          <p:nvPr/>
        </p:nvSpPr>
        <p:spPr>
          <a:xfrm>
            <a:off x="0" y="8200103"/>
            <a:ext cx="24377650" cy="4387019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3BB8AC55-1404-4AF4-BCA6-C62B0018EAF9}"/>
              </a:ext>
            </a:extLst>
          </p:cNvPr>
          <p:cNvSpPr/>
          <p:nvPr/>
        </p:nvSpPr>
        <p:spPr>
          <a:xfrm>
            <a:off x="1062012" y="6459794"/>
            <a:ext cx="6836820" cy="7256205"/>
          </a:xfrm>
          <a:prstGeom prst="roundRect">
            <a:avLst>
              <a:gd name="adj" fmla="val 26903"/>
            </a:avLst>
          </a:prstGeom>
          <a:solidFill>
            <a:schemeClr val="bg1"/>
          </a:solidFill>
          <a:ln>
            <a:noFill/>
          </a:ln>
          <a:effectLst>
            <a:outerShdw blurRad="863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C6F3B81-83AC-4F55-9EFA-1774689D99D6}"/>
              </a:ext>
            </a:extLst>
          </p:cNvPr>
          <p:cNvSpPr/>
          <p:nvPr/>
        </p:nvSpPr>
        <p:spPr>
          <a:xfrm>
            <a:off x="16443506" y="5686903"/>
            <a:ext cx="6380636" cy="4337488"/>
          </a:xfrm>
          <a:prstGeom prst="roundRect">
            <a:avLst>
              <a:gd name="adj" fmla="val 26903"/>
            </a:avLst>
          </a:prstGeom>
          <a:solidFill>
            <a:schemeClr val="bg1"/>
          </a:solidFill>
          <a:ln>
            <a:noFill/>
          </a:ln>
          <a:effectLst>
            <a:outerShdw blurRad="863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E4B067D-7BFF-490B-89B1-321645D43D80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E7EBF41-669D-4546-8197-ABDBAD156DFF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ECF09E18-7868-41B1-907D-DA21A70A0034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D0FE4F4-E517-42EA-A36C-C3E1D398C251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731B716-6416-447E-833F-915688FFBC63}"/>
              </a:ext>
            </a:extLst>
          </p:cNvPr>
          <p:cNvGrpSpPr/>
          <p:nvPr/>
        </p:nvGrpSpPr>
        <p:grpSpPr>
          <a:xfrm>
            <a:off x="1006190" y="1906840"/>
            <a:ext cx="8462275" cy="2261418"/>
            <a:chOff x="2017801" y="2444298"/>
            <a:chExt cx="8462275" cy="2261418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DA6E47FB-F866-4290-AFC0-44B99A370731}"/>
                </a:ext>
              </a:extLst>
            </p:cNvPr>
            <p:cNvSpPr txBox="1"/>
            <p:nvPr/>
          </p:nvSpPr>
          <p:spPr>
            <a:xfrm>
              <a:off x="2017801" y="3228388"/>
              <a:ext cx="846227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latin typeface="+mj-lt"/>
                  <a:cs typeface="Poppins SemiBold" panose="00000700000000000000" pitchFamily="2" charset="0"/>
                </a:rPr>
                <a:t>From</a:t>
              </a:r>
              <a: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  <a:t> Us</a:t>
              </a:r>
              <a:endParaRPr lang="ru-RU" sz="9000" dirty="0">
                <a:solidFill>
                  <a:schemeClr val="accent2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7C18E4C-6B71-459F-B8BC-1EC44254E805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5102982F-026D-4883-B1F9-2C846722ABFB}"/>
              </a:ext>
            </a:extLst>
          </p:cNvPr>
          <p:cNvSpPr txBox="1"/>
          <p:nvPr/>
        </p:nvSpPr>
        <p:spPr>
          <a:xfrm>
            <a:off x="1062012" y="4474053"/>
            <a:ext cx="8406454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LOREM IPSUM DOLOR SIT AMET, CONSECTETUR ADIPISCING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BE29273-A785-492D-AC59-14B919395100}"/>
              </a:ext>
            </a:extLst>
          </p:cNvPr>
          <p:cNvSpPr txBox="1"/>
          <p:nvPr/>
        </p:nvSpPr>
        <p:spPr>
          <a:xfrm>
            <a:off x="9627002" y="10704110"/>
            <a:ext cx="12544186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 IPSUM DOLOR SIT AMET, CONSECTETUR ADIPISCING 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BD7A525-B2D3-4A20-B950-7055B8809367}"/>
              </a:ext>
            </a:extLst>
          </p:cNvPr>
          <p:cNvGrpSpPr/>
          <p:nvPr/>
        </p:nvGrpSpPr>
        <p:grpSpPr>
          <a:xfrm>
            <a:off x="8974049" y="5686903"/>
            <a:ext cx="6380636" cy="4337488"/>
            <a:chOff x="8974049" y="5686903"/>
            <a:chExt cx="6380636" cy="4337488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A4559036-92FE-47B5-8F31-758286170CD6}"/>
                </a:ext>
              </a:extLst>
            </p:cNvPr>
            <p:cNvSpPr/>
            <p:nvPr/>
          </p:nvSpPr>
          <p:spPr>
            <a:xfrm>
              <a:off x="8974049" y="5686903"/>
              <a:ext cx="6380636" cy="4337488"/>
            </a:xfrm>
            <a:prstGeom prst="roundRect">
              <a:avLst>
                <a:gd name="adj" fmla="val 26903"/>
              </a:avLst>
            </a:prstGeom>
            <a:solidFill>
              <a:schemeClr val="bg1"/>
            </a:solidFill>
            <a:ln>
              <a:noFill/>
            </a:ln>
            <a:effectLst>
              <a:outerShdw blurRad="8636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DC6F3EED-A3AB-4D79-8793-0FBB5458D369}"/>
                </a:ext>
              </a:extLst>
            </p:cNvPr>
            <p:cNvGrpSpPr/>
            <p:nvPr/>
          </p:nvGrpSpPr>
          <p:grpSpPr>
            <a:xfrm>
              <a:off x="9996540" y="6317931"/>
              <a:ext cx="5118912" cy="2299475"/>
              <a:chOff x="898761" y="8470091"/>
              <a:chExt cx="5118912" cy="2299475"/>
            </a:xfrm>
          </p:grpSpPr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A5CD68C5-1DBE-47A4-9FAF-0177A6A14C91}"/>
                  </a:ext>
                </a:extLst>
              </p:cNvPr>
              <p:cNvSpPr txBox="1"/>
              <p:nvPr/>
            </p:nvSpPr>
            <p:spPr>
              <a:xfrm>
                <a:off x="898761" y="8470091"/>
                <a:ext cx="2697053" cy="1092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500" dirty="0" err="1">
                    <a:solidFill>
                      <a:schemeClr val="accent2"/>
                    </a:solidFill>
                    <a:latin typeface="+mj-lt"/>
                    <a:cs typeface="Poppins SemiBold" panose="00000700000000000000" pitchFamily="2" charset="0"/>
                  </a:rPr>
                  <a:t>41.7m</a:t>
                </a:r>
                <a:endParaRPr lang="ru-RU" sz="65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8DAE990D-F975-42EA-A7CE-587705EAADB5}"/>
                  </a:ext>
                </a:extLst>
              </p:cNvPr>
              <p:cNvSpPr txBox="1"/>
              <p:nvPr/>
            </p:nvSpPr>
            <p:spPr>
              <a:xfrm>
                <a:off x="898761" y="9562312"/>
                <a:ext cx="5118912" cy="1207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sz="27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Lorem ipsum dolor sit </a:t>
                </a:r>
                <a:r>
                  <a:rPr lang="en-US" sz="2700" dirty="0" err="1">
                    <a:latin typeface="Poppins Light" panose="00000400000000000000" pitchFamily="2" charset="0"/>
                    <a:cs typeface="Poppins Light" panose="00000400000000000000" pitchFamily="2" charset="0"/>
                  </a:rPr>
                  <a:t>amet</a:t>
                </a:r>
                <a:r>
                  <a:rPr lang="en-US" sz="27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, </a:t>
                </a:r>
                <a:r>
                  <a:rPr lang="en-US" sz="2700" dirty="0" err="1">
                    <a:latin typeface="Poppins Light" panose="00000400000000000000" pitchFamily="2" charset="0"/>
                    <a:cs typeface="Poppins Light" panose="00000400000000000000" pitchFamily="2" charset="0"/>
                  </a:rPr>
                  <a:t>consectetur</a:t>
                </a:r>
                <a:r>
                  <a:rPr lang="en-US" sz="27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 </a:t>
                </a:r>
                <a:r>
                  <a:rPr lang="en-US" sz="2700" dirty="0" err="1">
                    <a:latin typeface="Poppins Light" panose="00000400000000000000" pitchFamily="2" charset="0"/>
                    <a:cs typeface="Poppins Light" panose="00000400000000000000" pitchFamily="2" charset="0"/>
                  </a:rPr>
                  <a:t>adipiscing</a:t>
                </a:r>
                <a:r>
                  <a:rPr lang="en-US" sz="2700" dirty="0">
                    <a:latin typeface="Poppins Light" panose="00000400000000000000" pitchFamily="2" charset="0"/>
                    <a:cs typeface="Poppins Light" panose="00000400000000000000" pitchFamily="2" charset="0"/>
                  </a:rPr>
                  <a:t> </a:t>
                </a: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28593D9-76A6-4F81-B074-F30F4CB1347B}"/>
              </a:ext>
            </a:extLst>
          </p:cNvPr>
          <p:cNvGrpSpPr/>
          <p:nvPr/>
        </p:nvGrpSpPr>
        <p:grpSpPr>
          <a:xfrm>
            <a:off x="17429728" y="6317931"/>
            <a:ext cx="4784422" cy="2881172"/>
            <a:chOff x="5854218" y="8470091"/>
            <a:chExt cx="4784422" cy="2881172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3571E2C-5D73-4E16-9882-51C31B2C9E41}"/>
                </a:ext>
              </a:extLst>
            </p:cNvPr>
            <p:cNvSpPr txBox="1"/>
            <p:nvPr/>
          </p:nvSpPr>
          <p:spPr>
            <a:xfrm>
              <a:off x="5854218" y="8470091"/>
              <a:ext cx="2506682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5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  <a:t>+1.14</a:t>
              </a:r>
              <a:endParaRPr lang="ru-RU" sz="6500" dirty="0">
                <a:solidFill>
                  <a:schemeClr val="accent2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261E5EA-6B5D-45DC-885B-FA4C35C5CCFB}"/>
                </a:ext>
              </a:extLst>
            </p:cNvPr>
            <p:cNvSpPr txBox="1"/>
            <p:nvPr/>
          </p:nvSpPr>
          <p:spPr>
            <a:xfrm>
              <a:off x="5854218" y="9562312"/>
              <a:ext cx="4784422" cy="1788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dirty="0">
                  <a:latin typeface="Poppins Light" panose="00000400000000000000" pitchFamily="2" charset="0"/>
                  <a:cs typeface="Poppins Light" panose="00000400000000000000" pitchFamily="2" charset="0"/>
                </a:rPr>
                <a:t>Lorem ipsum dolor sit </a:t>
              </a:r>
              <a:r>
                <a:rPr lang="en-US" sz="2700" dirty="0" err="1">
                  <a:latin typeface="Poppins Light" panose="00000400000000000000" pitchFamily="2" charset="0"/>
                  <a:cs typeface="Poppins Light" panose="00000400000000000000" pitchFamily="2" charset="0"/>
                </a:rPr>
                <a:t>amet</a:t>
              </a:r>
              <a:r>
                <a:rPr lang="en-US" sz="2700" dirty="0">
                  <a:latin typeface="Poppins Light" panose="00000400000000000000" pitchFamily="2" charset="0"/>
                  <a:cs typeface="Poppins Light" panose="00000400000000000000" pitchFamily="2" charset="0"/>
                </a:rPr>
                <a:t>, </a:t>
              </a:r>
              <a:r>
                <a:rPr lang="en-US" sz="2700" dirty="0" err="1">
                  <a:latin typeface="Poppins Light" panose="00000400000000000000" pitchFamily="2" charset="0"/>
                  <a:cs typeface="Poppins Light" panose="00000400000000000000" pitchFamily="2" charset="0"/>
                </a:rPr>
                <a:t>consectetur</a:t>
              </a:r>
              <a:r>
                <a:rPr lang="en-US" sz="2700" dirty="0">
                  <a:latin typeface="Poppins Light" panose="00000400000000000000" pitchFamily="2" charset="0"/>
                  <a:cs typeface="Poppins Light" panose="00000400000000000000" pitchFamily="2" charset="0"/>
                </a:rPr>
                <a:t> </a:t>
              </a:r>
              <a:r>
                <a:rPr lang="en-US" sz="2700" dirty="0" err="1">
                  <a:latin typeface="Poppins Light" panose="00000400000000000000" pitchFamily="2" charset="0"/>
                  <a:cs typeface="Poppins Light" panose="00000400000000000000" pitchFamily="2" charset="0"/>
                </a:rPr>
                <a:t>adipiscing</a:t>
              </a:r>
              <a:r>
                <a:rPr lang="en-US" sz="2700" dirty="0">
                  <a:latin typeface="Poppins Light" panose="00000400000000000000" pitchFamily="2" charset="0"/>
                  <a:cs typeface="Poppins Light" panose="00000400000000000000" pitchFamily="2" charset="0"/>
                </a:rPr>
                <a:t> </a:t>
              </a:r>
            </a:p>
          </p:txBody>
        </p:sp>
      </p:grpSp>
      <p:sp>
        <p:nvSpPr>
          <p:cNvPr id="113" name="Freeform 5">
            <a:extLst>
              <a:ext uri="{FF2B5EF4-FFF2-40B4-BE49-F238E27FC236}">
                <a16:creationId xmlns:a16="http://schemas.microsoft.com/office/drawing/2014/main" id="{8D9A3CA1-77CD-4438-AC8D-5AAC50746AD0}"/>
              </a:ext>
            </a:extLst>
          </p:cNvPr>
          <p:cNvSpPr>
            <a:spLocks noEditPoints="1"/>
          </p:cNvSpPr>
          <p:nvPr/>
        </p:nvSpPr>
        <p:spPr bwMode="auto">
          <a:xfrm>
            <a:off x="3816728" y="7586892"/>
            <a:ext cx="1327388" cy="1055662"/>
          </a:xfrm>
          <a:custGeom>
            <a:avLst/>
            <a:gdLst>
              <a:gd name="T0" fmla="*/ 552 w 552"/>
              <a:gd name="T1" fmla="*/ 0 h 439"/>
              <a:gd name="T2" fmla="*/ 552 w 552"/>
              <a:gd name="T3" fmla="*/ 358 h 439"/>
              <a:gd name="T4" fmla="*/ 296 w 552"/>
              <a:gd name="T5" fmla="*/ 358 h 439"/>
              <a:gd name="T6" fmla="*/ 296 w 552"/>
              <a:gd name="T7" fmla="*/ 399 h 439"/>
              <a:gd name="T8" fmla="*/ 396 w 552"/>
              <a:gd name="T9" fmla="*/ 399 h 439"/>
              <a:gd name="T10" fmla="*/ 396 w 552"/>
              <a:gd name="T11" fmla="*/ 439 h 439"/>
              <a:gd name="T12" fmla="*/ 156 w 552"/>
              <a:gd name="T13" fmla="*/ 439 h 439"/>
              <a:gd name="T14" fmla="*/ 156 w 552"/>
              <a:gd name="T15" fmla="*/ 399 h 439"/>
              <a:gd name="T16" fmla="*/ 256 w 552"/>
              <a:gd name="T17" fmla="*/ 399 h 439"/>
              <a:gd name="T18" fmla="*/ 256 w 552"/>
              <a:gd name="T19" fmla="*/ 358 h 439"/>
              <a:gd name="T20" fmla="*/ 0 w 552"/>
              <a:gd name="T21" fmla="*/ 358 h 439"/>
              <a:gd name="T22" fmla="*/ 0 w 552"/>
              <a:gd name="T23" fmla="*/ 0 h 439"/>
              <a:gd name="T24" fmla="*/ 552 w 552"/>
              <a:gd name="T25" fmla="*/ 0 h 439"/>
              <a:gd name="T26" fmla="*/ 38 w 552"/>
              <a:gd name="T27" fmla="*/ 320 h 439"/>
              <a:gd name="T28" fmla="*/ 514 w 552"/>
              <a:gd name="T29" fmla="*/ 320 h 439"/>
              <a:gd name="T30" fmla="*/ 514 w 552"/>
              <a:gd name="T31" fmla="*/ 40 h 439"/>
              <a:gd name="T32" fmla="*/ 38 w 552"/>
              <a:gd name="T33" fmla="*/ 40 h 439"/>
              <a:gd name="T34" fmla="*/ 38 w 552"/>
              <a:gd name="T35" fmla="*/ 3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52" h="439">
                <a:moveTo>
                  <a:pt x="552" y="0"/>
                </a:moveTo>
                <a:lnTo>
                  <a:pt x="552" y="358"/>
                </a:lnTo>
                <a:lnTo>
                  <a:pt x="296" y="358"/>
                </a:lnTo>
                <a:lnTo>
                  <a:pt x="296" y="399"/>
                </a:lnTo>
                <a:lnTo>
                  <a:pt x="396" y="399"/>
                </a:lnTo>
                <a:lnTo>
                  <a:pt x="396" y="439"/>
                </a:lnTo>
                <a:lnTo>
                  <a:pt x="156" y="439"/>
                </a:lnTo>
                <a:lnTo>
                  <a:pt x="156" y="399"/>
                </a:lnTo>
                <a:lnTo>
                  <a:pt x="256" y="399"/>
                </a:lnTo>
                <a:lnTo>
                  <a:pt x="256" y="358"/>
                </a:lnTo>
                <a:lnTo>
                  <a:pt x="0" y="358"/>
                </a:lnTo>
                <a:lnTo>
                  <a:pt x="0" y="0"/>
                </a:lnTo>
                <a:lnTo>
                  <a:pt x="552" y="0"/>
                </a:lnTo>
                <a:close/>
                <a:moveTo>
                  <a:pt x="38" y="320"/>
                </a:moveTo>
                <a:lnTo>
                  <a:pt x="514" y="320"/>
                </a:lnTo>
                <a:lnTo>
                  <a:pt x="514" y="40"/>
                </a:lnTo>
                <a:lnTo>
                  <a:pt x="38" y="40"/>
                </a:lnTo>
                <a:lnTo>
                  <a:pt x="38" y="3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D00F441C-AE95-42F5-BE90-F20C03816578}"/>
              </a:ext>
            </a:extLst>
          </p:cNvPr>
          <p:cNvCxnSpPr>
            <a:cxnSpLocks/>
          </p:cNvCxnSpPr>
          <p:nvPr/>
        </p:nvCxnSpPr>
        <p:spPr>
          <a:xfrm>
            <a:off x="2546840" y="9612061"/>
            <a:ext cx="3867165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ADAAE3EA-6906-4953-B018-81153DFE0AA6}"/>
              </a:ext>
            </a:extLst>
          </p:cNvPr>
          <p:cNvSpPr txBox="1"/>
          <p:nvPr/>
        </p:nvSpPr>
        <p:spPr>
          <a:xfrm>
            <a:off x="2134454" y="10403895"/>
            <a:ext cx="4691936" cy="1788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9425892"/>
      </p:ext>
    </p:extLst>
  </p:cSld>
  <p:clrMapOvr>
    <a:masterClrMapping/>
  </p:clrMapOvr>
  <p:transition spd="slow" advClick="0" advTm="1000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holding hula hoops&#10;&#10;Description automatically generated">
            <a:extLst>
              <a:ext uri="{FF2B5EF4-FFF2-40B4-BE49-F238E27FC236}">
                <a16:creationId xmlns:a16="http://schemas.microsoft.com/office/drawing/2014/main" id="{012D325B-C29D-7F6B-518F-628492C98E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 r="8701"/>
          <a:stretch>
            <a:fillRect/>
          </a:stretch>
        </p:blipFill>
        <p:spPr>
          <a:xfrm rot="5400000">
            <a:off x="14104938" y="495300"/>
            <a:ext cx="10768012" cy="9777413"/>
          </a:xfrm>
          <a:solidFill>
            <a:schemeClr val="bg1">
              <a:lumMod val="95000"/>
            </a:schemeClr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5107890-4AD6-4038-9140-0E2B6FC28B8F}"/>
              </a:ext>
            </a:extLst>
          </p:cNvPr>
          <p:cNvSpPr/>
          <p:nvPr/>
        </p:nvSpPr>
        <p:spPr>
          <a:xfrm>
            <a:off x="0" y="10769357"/>
            <a:ext cx="24377650" cy="2946643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2AAA19-1E05-4245-9E75-793EB580E536}"/>
              </a:ext>
            </a:extLst>
          </p:cNvPr>
          <p:cNvSpPr/>
          <p:nvPr/>
        </p:nvSpPr>
        <p:spPr>
          <a:xfrm>
            <a:off x="8937523" y="8734078"/>
            <a:ext cx="7698658" cy="203471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FBB849-563F-4E78-9D35-4C1D7DFAA522}"/>
              </a:ext>
            </a:extLst>
          </p:cNvPr>
          <p:cNvSpPr txBox="1"/>
          <p:nvPr/>
        </p:nvSpPr>
        <p:spPr>
          <a:xfrm>
            <a:off x="8937524" y="9265024"/>
            <a:ext cx="7698658" cy="109414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j-lt"/>
                <a:cs typeface="Poppins Medium" panose="00000600000000000000" pitchFamily="50" charset="0"/>
              </a:rPr>
              <a:t>Emma Stone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  <a:cs typeface="Poppins Medium" panose="00000600000000000000" pitchFamily="50" charset="0"/>
              </a:rPr>
              <a:t>School Student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E1D2976-0FED-4944-9DC3-B79156E84638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379BCC3-C25A-46BD-ACCB-815C03D21B0B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F2005A9-FEB4-4F0E-A359-DEAB4D01688C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801E762-1B55-4371-8F42-B89DC67286E1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4851B4-6D1E-4EFA-9549-E073C6F55E76}"/>
              </a:ext>
            </a:extLst>
          </p:cNvPr>
          <p:cNvGrpSpPr/>
          <p:nvPr/>
        </p:nvGrpSpPr>
        <p:grpSpPr>
          <a:xfrm>
            <a:off x="2091686" y="1847846"/>
            <a:ext cx="10385452" cy="2261418"/>
            <a:chOff x="2017802" y="2444298"/>
            <a:chExt cx="10385452" cy="226141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86F8389-25D7-4324-BF57-E1B1D7DE788F}"/>
                </a:ext>
              </a:extLst>
            </p:cNvPr>
            <p:cNvSpPr txBox="1"/>
            <p:nvPr/>
          </p:nvSpPr>
          <p:spPr>
            <a:xfrm>
              <a:off x="2017802" y="3228388"/>
              <a:ext cx="1038545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Pupil's</a:t>
              </a:r>
              <a: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Feedback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4D0212-1CA8-4DD5-8CC4-DC41060DDC3C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1F47092-9192-4C5F-AEAF-9D1EBBF4210D}"/>
              </a:ext>
            </a:extLst>
          </p:cNvPr>
          <p:cNvSpPr txBox="1"/>
          <p:nvPr/>
        </p:nvSpPr>
        <p:spPr>
          <a:xfrm>
            <a:off x="2373056" y="11677086"/>
            <a:ext cx="19631538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 IPSUM DOLOR SIT AMET, CONSECTETUR ADIPISCING ELIT, SED DO EIUSMOD TEMPOR INCIDIDUNT UT LABORE ET DOLORE MAGNA ALIQUA. UT ENIM AD MINIM VENIAM, QUIS.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1BEBAD-EBA4-4636-B46C-C21F48FB7D2F}"/>
              </a:ext>
            </a:extLst>
          </p:cNvPr>
          <p:cNvSpPr txBox="1"/>
          <p:nvPr/>
        </p:nvSpPr>
        <p:spPr>
          <a:xfrm>
            <a:off x="2210829" y="5624052"/>
            <a:ext cx="11918126" cy="4313643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lvl="0">
              <a:lnSpc>
                <a:spcPct val="140000"/>
              </a:lnSpc>
            </a:pPr>
            <a:r>
              <a:rPr lang="en-US" sz="2700" dirty="0">
                <a:latin typeface="Poppins Ligh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incididunt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ut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labore et dolore magna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aliqua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. Ut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enim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ad minim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veniam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quis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nostrud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exercitation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ullamco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laboris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nisi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ut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aliquip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ex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ea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commodo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consequat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. Duis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aute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irure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dolor in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reprehenderit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in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voluptate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velit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esse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cillum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dolore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eu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fugiat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nulla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pariatur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. 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9052C9F-93B7-48FA-A319-9F202F102218}"/>
              </a:ext>
            </a:extLst>
          </p:cNvPr>
          <p:cNvCxnSpPr>
            <a:cxnSpLocks/>
          </p:cNvCxnSpPr>
          <p:nvPr/>
        </p:nvCxnSpPr>
        <p:spPr>
          <a:xfrm>
            <a:off x="2300748" y="4833584"/>
            <a:ext cx="7521678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DFA3686-CB1A-4876-A01F-6793E77D87AC}"/>
              </a:ext>
            </a:extLst>
          </p:cNvPr>
          <p:cNvGrpSpPr/>
          <p:nvPr/>
        </p:nvGrpSpPr>
        <p:grpSpPr>
          <a:xfrm rot="16200000">
            <a:off x="0" y="4181176"/>
            <a:ext cx="1295392" cy="1295392"/>
            <a:chOff x="13800667" y="1956961"/>
            <a:chExt cx="1295392" cy="129539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AFB9AEC-C78D-4394-BAB2-A23A1CF3BFF7}"/>
                </a:ext>
              </a:extLst>
            </p:cNvPr>
            <p:cNvSpPr/>
            <p:nvPr/>
          </p:nvSpPr>
          <p:spPr>
            <a:xfrm rot="5400000">
              <a:off x="13800667" y="1956961"/>
              <a:ext cx="1295392" cy="129539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B8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79E8D80A-FCDC-409D-8888-EDC5A879D7B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4307481" y="2386730"/>
              <a:ext cx="281764" cy="435855"/>
            </a:xfrm>
            <a:custGeom>
              <a:avLst/>
              <a:gdLst>
                <a:gd name="T0" fmla="*/ 2 w 105"/>
                <a:gd name="T1" fmla="*/ 144 h 164"/>
                <a:gd name="T2" fmla="*/ 2 w 105"/>
                <a:gd name="T3" fmla="*/ 135 h 164"/>
                <a:gd name="T4" fmla="*/ 56 w 105"/>
                <a:gd name="T5" fmla="*/ 82 h 164"/>
                <a:gd name="T6" fmla="*/ 2 w 105"/>
                <a:gd name="T7" fmla="*/ 29 h 164"/>
                <a:gd name="T8" fmla="*/ 2 w 105"/>
                <a:gd name="T9" fmla="*/ 20 h 164"/>
                <a:gd name="T10" fmla="*/ 19 w 105"/>
                <a:gd name="T11" fmla="*/ 3 h 164"/>
                <a:gd name="T12" fmla="*/ 28 w 105"/>
                <a:gd name="T13" fmla="*/ 3 h 164"/>
                <a:gd name="T14" fmla="*/ 103 w 105"/>
                <a:gd name="T15" fmla="*/ 77 h 164"/>
                <a:gd name="T16" fmla="*/ 103 w 105"/>
                <a:gd name="T17" fmla="*/ 86 h 164"/>
                <a:gd name="T18" fmla="*/ 28 w 105"/>
                <a:gd name="T19" fmla="*/ 161 h 164"/>
                <a:gd name="T20" fmla="*/ 19 w 105"/>
                <a:gd name="T21" fmla="*/ 161 h 164"/>
                <a:gd name="T22" fmla="*/ 2 w 105"/>
                <a:gd name="T23" fmla="*/ 14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64">
                  <a:moveTo>
                    <a:pt x="2" y="144"/>
                  </a:moveTo>
                  <a:cubicBezTo>
                    <a:pt x="0" y="142"/>
                    <a:pt x="0" y="138"/>
                    <a:pt x="2" y="135"/>
                  </a:cubicBezTo>
                  <a:cubicBezTo>
                    <a:pt x="56" y="82"/>
                    <a:pt x="56" y="82"/>
                    <a:pt x="56" y="8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26"/>
                    <a:pt x="0" y="22"/>
                    <a:pt x="2" y="2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1" y="0"/>
                    <a:pt x="26" y="0"/>
                    <a:pt x="28" y="3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5" y="80"/>
                    <a:pt x="105" y="84"/>
                    <a:pt x="103" y="86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6" y="164"/>
                    <a:pt x="21" y="164"/>
                    <a:pt x="19" y="161"/>
                  </a:cubicBezTo>
                  <a:lnTo>
                    <a:pt x="2" y="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82096126"/>
      </p:ext>
    </p:extLst>
  </p:cSld>
  <p:clrMapOvr>
    <a:masterClrMapping/>
  </p:clrMapOvr>
  <p:transition spd="slow" advClick="0" advTm="1000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8F17A6B-133A-B956-89BC-C06D5332CD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r="16573"/>
          <a:stretch/>
        </p:blipFill>
        <p:spPr>
          <a:solidFill>
            <a:schemeClr val="bg1">
              <a:lumMod val="95000"/>
            </a:schemeClr>
          </a:solidFill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20563B-4FD7-4A59-8925-BE18B326CFD9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FE422F-7535-41AC-BC17-B1CDB69AAA9D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5374B47-D219-4761-8152-98F5AC0A3E22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87307D4-7025-44D9-B743-6D82B5E5573E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143ED1-A9A4-4585-9E0B-61E66105E58D}"/>
              </a:ext>
            </a:extLst>
          </p:cNvPr>
          <p:cNvGrpSpPr/>
          <p:nvPr/>
        </p:nvGrpSpPr>
        <p:grpSpPr>
          <a:xfrm>
            <a:off x="2014628" y="2355806"/>
            <a:ext cx="8843804" cy="2261418"/>
            <a:chOff x="2073622" y="2444298"/>
            <a:chExt cx="8843804" cy="226141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B0CBF8-3D82-4E84-9DD4-AB705242A321}"/>
                </a:ext>
              </a:extLst>
            </p:cNvPr>
            <p:cNvSpPr txBox="1"/>
            <p:nvPr/>
          </p:nvSpPr>
          <p:spPr>
            <a:xfrm>
              <a:off x="2076796" y="3228388"/>
              <a:ext cx="88406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Our</a:t>
              </a:r>
              <a: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Mission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44DF98-3B32-4F26-872F-C9F39A1FA6ED}"/>
                </a:ext>
              </a:extLst>
            </p:cNvPr>
            <p:cNvSpPr txBox="1"/>
            <p:nvPr/>
          </p:nvSpPr>
          <p:spPr>
            <a:xfrm>
              <a:off x="2073622" y="2444298"/>
              <a:ext cx="8156575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77A2A70-A68D-4361-8836-F1D3009CB3CE}"/>
              </a:ext>
            </a:extLst>
          </p:cNvPr>
          <p:cNvSpPr txBox="1"/>
          <p:nvPr/>
        </p:nvSpPr>
        <p:spPr>
          <a:xfrm>
            <a:off x="15736044" y="5067927"/>
            <a:ext cx="5265661" cy="625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YOUR SUBTITLE HERE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6FDB15-51F8-4B2A-8CA6-92503458A420}"/>
              </a:ext>
            </a:extLst>
          </p:cNvPr>
          <p:cNvSpPr txBox="1"/>
          <p:nvPr/>
        </p:nvSpPr>
        <p:spPr>
          <a:xfrm>
            <a:off x="8332354" y="6368631"/>
            <a:ext cx="6239056" cy="295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n-lt"/>
                <a:cs typeface="Poppins Medium" panose="00000600000000000000" pitchFamily="2" charset="0"/>
              </a:rPr>
              <a:t>ACC will engage with Alamance County communities in new and innovative ways that deepen existing partnerships and create new ones.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F2BD01C-BDC4-4743-A975-50B9666BEED9}"/>
              </a:ext>
            </a:extLst>
          </p:cNvPr>
          <p:cNvSpPr txBox="1"/>
          <p:nvPr/>
        </p:nvSpPr>
        <p:spPr>
          <a:xfrm>
            <a:off x="15765541" y="6368631"/>
            <a:ext cx="6239056" cy="4115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n-lt"/>
                <a:cs typeface="Poppins Medium" panose="00000600000000000000" pitchFamily="2" charset="0"/>
              </a:rPr>
              <a:t>ACC will involve all students in innovative and inclusive formal and informal learning experiences that improve student success, prepare students for jobs, and provide a strong foundation for continued learning.</a:t>
            </a:r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3B2F8EA2-FA27-451D-9BF5-B2A57637D7BC}"/>
              </a:ext>
            </a:extLst>
          </p:cNvPr>
          <p:cNvSpPr>
            <a:spLocks/>
          </p:cNvSpPr>
          <p:nvPr/>
        </p:nvSpPr>
        <p:spPr bwMode="auto">
          <a:xfrm rot="5400000">
            <a:off x="14722825" y="-444579"/>
            <a:ext cx="5732602" cy="3234212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731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4AC246-214D-4CA4-8B24-317829AFF24D}"/>
              </a:ext>
            </a:extLst>
          </p:cNvPr>
          <p:cNvSpPr/>
          <p:nvPr/>
        </p:nvSpPr>
        <p:spPr>
          <a:xfrm>
            <a:off x="-8162885" y="-6586141"/>
            <a:ext cx="40381199" cy="658614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B58C768-E10D-4C12-82F3-95A44F8E0DCC}"/>
              </a:ext>
            </a:extLst>
          </p:cNvPr>
          <p:cNvCxnSpPr>
            <a:cxnSpLocks/>
          </p:cNvCxnSpPr>
          <p:nvPr/>
        </p:nvCxnSpPr>
        <p:spPr>
          <a:xfrm>
            <a:off x="2128730" y="5404452"/>
            <a:ext cx="12324689" cy="0"/>
          </a:xfrm>
          <a:prstGeom prst="line">
            <a:avLst/>
          </a:prstGeom>
          <a:ln w="152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F6D95654-B13E-47F4-85CF-2393211997D0}"/>
              </a:ext>
            </a:extLst>
          </p:cNvPr>
          <p:cNvSpPr/>
          <p:nvPr/>
        </p:nvSpPr>
        <p:spPr>
          <a:xfrm>
            <a:off x="7138219" y="11773084"/>
            <a:ext cx="17239431" cy="1942916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57452EF-DEF4-4F0A-A5BC-8C83A322B8CC}"/>
              </a:ext>
            </a:extLst>
          </p:cNvPr>
          <p:cNvSpPr txBox="1"/>
          <p:nvPr/>
        </p:nvSpPr>
        <p:spPr>
          <a:xfrm>
            <a:off x="7138220" y="12380474"/>
            <a:ext cx="17239430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You Belong Here.</a:t>
            </a:r>
            <a:endParaRPr lang="en-US" sz="2700" dirty="0">
              <a:solidFill>
                <a:schemeClr val="bg1"/>
              </a:solidFill>
              <a:latin typeface="+mj-lt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20339"/>
      </p:ext>
    </p:extLst>
  </p:cSld>
  <p:clrMapOvr>
    <a:masterClrMapping/>
  </p:clrMapOvr>
  <p:transition spd="slow" advClick="0" advTm="1000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A89116-2BDA-4EB0-85D7-0B2A0F834BCE}"/>
              </a:ext>
            </a:extLst>
          </p:cNvPr>
          <p:cNvSpPr/>
          <p:nvPr/>
        </p:nvSpPr>
        <p:spPr>
          <a:xfrm>
            <a:off x="0" y="4736474"/>
            <a:ext cx="24377650" cy="6968714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1D47F3A-B5DB-480A-A066-BC2546FEA8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3CAF77-3CD2-4E64-9A85-C909CD6BD301}"/>
              </a:ext>
            </a:extLst>
          </p:cNvPr>
          <p:cNvSpPr/>
          <p:nvPr/>
        </p:nvSpPr>
        <p:spPr>
          <a:xfrm>
            <a:off x="4247532" y="9527459"/>
            <a:ext cx="8573356" cy="4188542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B79C58-59D8-489B-81B1-1739E49318F6}"/>
              </a:ext>
            </a:extLst>
          </p:cNvPr>
          <p:cNvGrpSpPr/>
          <p:nvPr/>
        </p:nvGrpSpPr>
        <p:grpSpPr>
          <a:xfrm>
            <a:off x="21918988" y="680667"/>
            <a:ext cx="1871156" cy="381215"/>
            <a:chOff x="-228876" y="-2847702"/>
            <a:chExt cx="2758664" cy="56202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FBE7701-3721-4AA8-A2EC-9FDAE3B179A2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067604-CA2B-4E4A-B15C-CFA0102086E4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183FF73-8CCF-46A0-880F-DD7428DF0C61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D2A0EE-C79A-405F-99B1-1008BA9A9DB2}"/>
              </a:ext>
            </a:extLst>
          </p:cNvPr>
          <p:cNvGrpSpPr/>
          <p:nvPr/>
        </p:nvGrpSpPr>
        <p:grpSpPr>
          <a:xfrm>
            <a:off x="1097401" y="990187"/>
            <a:ext cx="9701139" cy="2261418"/>
            <a:chOff x="2017801" y="2444298"/>
            <a:chExt cx="9701139" cy="226141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BB1759-FBE0-4416-9A63-BB2E22C320C8}"/>
                </a:ext>
              </a:extLst>
            </p:cNvPr>
            <p:cNvSpPr txBox="1"/>
            <p:nvPr/>
          </p:nvSpPr>
          <p:spPr>
            <a:xfrm>
              <a:off x="2017801" y="3228388"/>
              <a:ext cx="970113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latin typeface="+mj-lt"/>
                  <a:cs typeface="Poppins SemiBold" panose="00000700000000000000" pitchFamily="2" charset="0"/>
                </a:rPr>
                <a:t>Our </a:t>
              </a:r>
              <a: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  <a:t>Library</a:t>
              </a:r>
              <a:endParaRPr lang="ru-RU" sz="9000" dirty="0">
                <a:solidFill>
                  <a:schemeClr val="accent2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76A8555-4A9E-43EE-8174-6C33D385603A}"/>
                </a:ext>
              </a:extLst>
            </p:cNvPr>
            <p:cNvSpPr txBox="1"/>
            <p:nvPr/>
          </p:nvSpPr>
          <p:spPr>
            <a:xfrm>
              <a:off x="2073622" y="2444298"/>
              <a:ext cx="4958119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128D4AF-512E-4B02-AA04-8FC7F539DA4A}"/>
              </a:ext>
            </a:extLst>
          </p:cNvPr>
          <p:cNvCxnSpPr>
            <a:cxnSpLocks/>
          </p:cNvCxnSpPr>
          <p:nvPr/>
        </p:nvCxnSpPr>
        <p:spPr>
          <a:xfrm flipV="1">
            <a:off x="11250296" y="971292"/>
            <a:ext cx="0" cy="2361843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DEA88861-D1E0-4E71-A161-836E64F2E001}"/>
              </a:ext>
            </a:extLst>
          </p:cNvPr>
          <p:cNvSpPr/>
          <p:nvPr/>
        </p:nvSpPr>
        <p:spPr>
          <a:xfrm>
            <a:off x="3346341" y="10838422"/>
            <a:ext cx="1773806" cy="17738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588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B1EF12-BB9F-49D4-A882-73282D756089}"/>
              </a:ext>
            </a:extLst>
          </p:cNvPr>
          <p:cNvSpPr txBox="1"/>
          <p:nvPr/>
        </p:nvSpPr>
        <p:spPr>
          <a:xfrm>
            <a:off x="5943813" y="10422397"/>
            <a:ext cx="5998588" cy="2447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ut</a:t>
            </a:r>
            <a:endParaRPr lang="en-US" sz="2700" dirty="0"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45" name="Freeform 9">
            <a:extLst>
              <a:ext uri="{FF2B5EF4-FFF2-40B4-BE49-F238E27FC236}">
                <a16:creationId xmlns:a16="http://schemas.microsoft.com/office/drawing/2014/main" id="{B66AFB12-8E83-4859-AE20-E9B5168EA7D2}"/>
              </a:ext>
            </a:extLst>
          </p:cNvPr>
          <p:cNvSpPr>
            <a:spLocks noEditPoints="1"/>
          </p:cNvSpPr>
          <p:nvPr/>
        </p:nvSpPr>
        <p:spPr bwMode="auto">
          <a:xfrm>
            <a:off x="3822313" y="11318352"/>
            <a:ext cx="821862" cy="813945"/>
          </a:xfrm>
          <a:custGeom>
            <a:avLst/>
            <a:gdLst>
              <a:gd name="T0" fmla="*/ 109 w 217"/>
              <a:gd name="T1" fmla="*/ 60 h 217"/>
              <a:gd name="T2" fmla="*/ 150 w 217"/>
              <a:gd name="T3" fmla="*/ 19 h 217"/>
              <a:gd name="T4" fmla="*/ 161 w 217"/>
              <a:gd name="T5" fmla="*/ 11 h 217"/>
              <a:gd name="T6" fmla="*/ 174 w 217"/>
              <a:gd name="T7" fmla="*/ 9 h 217"/>
              <a:gd name="T8" fmla="*/ 187 w 217"/>
              <a:gd name="T9" fmla="*/ 11 h 217"/>
              <a:gd name="T10" fmla="*/ 198 w 217"/>
              <a:gd name="T11" fmla="*/ 19 h 217"/>
              <a:gd name="T12" fmla="*/ 207 w 217"/>
              <a:gd name="T13" fmla="*/ 34 h 217"/>
              <a:gd name="T14" fmla="*/ 207 w 217"/>
              <a:gd name="T15" fmla="*/ 52 h 217"/>
              <a:gd name="T16" fmla="*/ 198 w 217"/>
              <a:gd name="T17" fmla="*/ 67 h 217"/>
              <a:gd name="T18" fmla="*/ 157 w 217"/>
              <a:gd name="T19" fmla="*/ 109 h 217"/>
              <a:gd name="T20" fmla="*/ 217 w 217"/>
              <a:gd name="T21" fmla="*/ 168 h 217"/>
              <a:gd name="T22" fmla="*/ 211 w 217"/>
              <a:gd name="T23" fmla="*/ 174 h 217"/>
              <a:gd name="T24" fmla="*/ 174 w 217"/>
              <a:gd name="T25" fmla="*/ 211 h 217"/>
              <a:gd name="T26" fmla="*/ 168 w 217"/>
              <a:gd name="T27" fmla="*/ 217 h 217"/>
              <a:gd name="T28" fmla="*/ 109 w 217"/>
              <a:gd name="T29" fmla="*/ 157 h 217"/>
              <a:gd name="T30" fmla="*/ 67 w 217"/>
              <a:gd name="T31" fmla="*/ 199 h 217"/>
              <a:gd name="T32" fmla="*/ 18 w 217"/>
              <a:gd name="T33" fmla="*/ 208 h 217"/>
              <a:gd name="T34" fmla="*/ 6 w 217"/>
              <a:gd name="T35" fmla="*/ 211 h 217"/>
              <a:gd name="T36" fmla="*/ 9 w 217"/>
              <a:gd name="T37" fmla="*/ 199 h 217"/>
              <a:gd name="T38" fmla="*/ 18 w 217"/>
              <a:gd name="T39" fmla="*/ 150 h 217"/>
              <a:gd name="T40" fmla="*/ 60 w 217"/>
              <a:gd name="T41" fmla="*/ 109 h 217"/>
              <a:gd name="T42" fmla="*/ 0 w 217"/>
              <a:gd name="T43" fmla="*/ 49 h 217"/>
              <a:gd name="T44" fmla="*/ 6 w 217"/>
              <a:gd name="T45" fmla="*/ 43 h 217"/>
              <a:gd name="T46" fmla="*/ 43 w 217"/>
              <a:gd name="T47" fmla="*/ 6 h 217"/>
              <a:gd name="T48" fmla="*/ 49 w 217"/>
              <a:gd name="T49" fmla="*/ 0 h 217"/>
              <a:gd name="T50" fmla="*/ 109 w 217"/>
              <a:gd name="T51" fmla="*/ 60 h 217"/>
              <a:gd name="T52" fmla="*/ 23 w 217"/>
              <a:gd name="T53" fmla="*/ 49 h 217"/>
              <a:gd name="T54" fmla="*/ 72 w 217"/>
              <a:gd name="T55" fmla="*/ 97 h 217"/>
              <a:gd name="T56" fmla="*/ 97 w 217"/>
              <a:gd name="T57" fmla="*/ 72 h 217"/>
              <a:gd name="T58" fmla="*/ 77 w 217"/>
              <a:gd name="T59" fmla="*/ 52 h 217"/>
              <a:gd name="T60" fmla="*/ 64 w 217"/>
              <a:gd name="T61" fmla="*/ 65 h 217"/>
              <a:gd name="T62" fmla="*/ 52 w 217"/>
              <a:gd name="T63" fmla="*/ 53 h 217"/>
              <a:gd name="T64" fmla="*/ 65 w 217"/>
              <a:gd name="T65" fmla="*/ 40 h 217"/>
              <a:gd name="T66" fmla="*/ 49 w 217"/>
              <a:gd name="T67" fmla="*/ 24 h 217"/>
              <a:gd name="T68" fmla="*/ 23 w 217"/>
              <a:gd name="T69" fmla="*/ 49 h 217"/>
              <a:gd name="T70" fmla="*/ 27 w 217"/>
              <a:gd name="T71" fmla="*/ 190 h 217"/>
              <a:gd name="T72" fmla="*/ 55 w 217"/>
              <a:gd name="T73" fmla="*/ 184 h 217"/>
              <a:gd name="T74" fmla="*/ 46 w 217"/>
              <a:gd name="T75" fmla="*/ 171 h 217"/>
              <a:gd name="T76" fmla="*/ 33 w 217"/>
              <a:gd name="T77" fmla="*/ 162 h 217"/>
              <a:gd name="T78" fmla="*/ 27 w 217"/>
              <a:gd name="T79" fmla="*/ 190 h 217"/>
              <a:gd name="T80" fmla="*/ 44 w 217"/>
              <a:gd name="T81" fmla="*/ 149 h 217"/>
              <a:gd name="T82" fmla="*/ 68 w 217"/>
              <a:gd name="T83" fmla="*/ 174 h 217"/>
              <a:gd name="T84" fmla="*/ 169 w 217"/>
              <a:gd name="T85" fmla="*/ 73 h 217"/>
              <a:gd name="T86" fmla="*/ 144 w 217"/>
              <a:gd name="T87" fmla="*/ 48 h 217"/>
              <a:gd name="T88" fmla="*/ 44 w 217"/>
              <a:gd name="T89" fmla="*/ 149 h 217"/>
              <a:gd name="T90" fmla="*/ 120 w 217"/>
              <a:gd name="T91" fmla="*/ 145 h 217"/>
              <a:gd name="T92" fmla="*/ 168 w 217"/>
              <a:gd name="T93" fmla="*/ 193 h 217"/>
              <a:gd name="T94" fmla="*/ 193 w 217"/>
              <a:gd name="T95" fmla="*/ 168 h 217"/>
              <a:gd name="T96" fmla="*/ 177 w 217"/>
              <a:gd name="T97" fmla="*/ 152 h 217"/>
              <a:gd name="T98" fmla="*/ 165 w 217"/>
              <a:gd name="T99" fmla="*/ 165 h 217"/>
              <a:gd name="T100" fmla="*/ 153 w 217"/>
              <a:gd name="T101" fmla="*/ 153 h 217"/>
              <a:gd name="T102" fmla="*/ 165 w 217"/>
              <a:gd name="T103" fmla="*/ 140 h 217"/>
              <a:gd name="T104" fmla="*/ 145 w 217"/>
              <a:gd name="T105" fmla="*/ 120 h 217"/>
              <a:gd name="T106" fmla="*/ 120 w 217"/>
              <a:gd name="T107" fmla="*/ 145 h 217"/>
              <a:gd name="T108" fmla="*/ 162 w 217"/>
              <a:gd name="T109" fmla="*/ 31 h 217"/>
              <a:gd name="T110" fmla="*/ 156 w 217"/>
              <a:gd name="T111" fmla="*/ 36 h 217"/>
              <a:gd name="T112" fmla="*/ 181 w 217"/>
              <a:gd name="T113" fmla="*/ 61 h 217"/>
              <a:gd name="T114" fmla="*/ 186 w 217"/>
              <a:gd name="T115" fmla="*/ 55 h 217"/>
              <a:gd name="T116" fmla="*/ 192 w 217"/>
              <a:gd name="T117" fmla="*/ 43 h 217"/>
              <a:gd name="T118" fmla="*/ 186 w 217"/>
              <a:gd name="T119" fmla="*/ 31 h 217"/>
              <a:gd name="T120" fmla="*/ 174 w 217"/>
              <a:gd name="T121" fmla="*/ 25 h 217"/>
              <a:gd name="T122" fmla="*/ 162 w 217"/>
              <a:gd name="T123" fmla="*/ 31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17" h="217">
                <a:moveTo>
                  <a:pt x="109" y="60"/>
                </a:moveTo>
                <a:cubicBezTo>
                  <a:pt x="150" y="19"/>
                  <a:pt x="150" y="19"/>
                  <a:pt x="150" y="19"/>
                </a:cubicBezTo>
                <a:cubicBezTo>
                  <a:pt x="153" y="16"/>
                  <a:pt x="157" y="13"/>
                  <a:pt x="161" y="11"/>
                </a:cubicBezTo>
                <a:cubicBezTo>
                  <a:pt x="165" y="10"/>
                  <a:pt x="169" y="9"/>
                  <a:pt x="174" y="9"/>
                </a:cubicBezTo>
                <a:cubicBezTo>
                  <a:pt x="178" y="9"/>
                  <a:pt x="183" y="10"/>
                  <a:pt x="187" y="11"/>
                </a:cubicBezTo>
                <a:cubicBezTo>
                  <a:pt x="191" y="13"/>
                  <a:pt x="195" y="16"/>
                  <a:pt x="198" y="19"/>
                </a:cubicBezTo>
                <a:cubicBezTo>
                  <a:pt x="203" y="23"/>
                  <a:pt x="205" y="28"/>
                  <a:pt x="207" y="34"/>
                </a:cubicBezTo>
                <a:cubicBezTo>
                  <a:pt x="209" y="40"/>
                  <a:pt x="209" y="46"/>
                  <a:pt x="207" y="52"/>
                </a:cubicBezTo>
                <a:cubicBezTo>
                  <a:pt x="205" y="58"/>
                  <a:pt x="203" y="63"/>
                  <a:pt x="198" y="67"/>
                </a:cubicBezTo>
                <a:cubicBezTo>
                  <a:pt x="157" y="109"/>
                  <a:pt x="157" y="109"/>
                  <a:pt x="157" y="109"/>
                </a:cubicBezTo>
                <a:cubicBezTo>
                  <a:pt x="217" y="168"/>
                  <a:pt x="217" y="168"/>
                  <a:pt x="217" y="168"/>
                </a:cubicBezTo>
                <a:cubicBezTo>
                  <a:pt x="211" y="174"/>
                  <a:pt x="211" y="174"/>
                  <a:pt x="211" y="174"/>
                </a:cubicBezTo>
                <a:cubicBezTo>
                  <a:pt x="174" y="211"/>
                  <a:pt x="174" y="211"/>
                  <a:pt x="174" y="211"/>
                </a:cubicBezTo>
                <a:cubicBezTo>
                  <a:pt x="168" y="217"/>
                  <a:pt x="168" y="217"/>
                  <a:pt x="168" y="217"/>
                </a:cubicBezTo>
                <a:cubicBezTo>
                  <a:pt x="109" y="157"/>
                  <a:pt x="109" y="157"/>
                  <a:pt x="109" y="157"/>
                </a:cubicBezTo>
                <a:cubicBezTo>
                  <a:pt x="67" y="199"/>
                  <a:pt x="67" y="199"/>
                  <a:pt x="67" y="199"/>
                </a:cubicBezTo>
                <a:cubicBezTo>
                  <a:pt x="18" y="208"/>
                  <a:pt x="18" y="208"/>
                  <a:pt x="18" y="208"/>
                </a:cubicBezTo>
                <a:cubicBezTo>
                  <a:pt x="6" y="211"/>
                  <a:pt x="6" y="211"/>
                  <a:pt x="6" y="211"/>
                </a:cubicBezTo>
                <a:cubicBezTo>
                  <a:pt x="9" y="199"/>
                  <a:pt x="9" y="199"/>
                  <a:pt x="9" y="199"/>
                </a:cubicBezTo>
                <a:cubicBezTo>
                  <a:pt x="18" y="150"/>
                  <a:pt x="18" y="150"/>
                  <a:pt x="18" y="150"/>
                </a:cubicBezTo>
                <a:cubicBezTo>
                  <a:pt x="60" y="109"/>
                  <a:pt x="60" y="109"/>
                  <a:pt x="60" y="109"/>
                </a:cubicBezTo>
                <a:cubicBezTo>
                  <a:pt x="0" y="49"/>
                  <a:pt x="0" y="49"/>
                  <a:pt x="0" y="49"/>
                </a:cubicBezTo>
                <a:cubicBezTo>
                  <a:pt x="6" y="43"/>
                  <a:pt x="6" y="43"/>
                  <a:pt x="6" y="43"/>
                </a:cubicBezTo>
                <a:cubicBezTo>
                  <a:pt x="43" y="6"/>
                  <a:pt x="43" y="6"/>
                  <a:pt x="43" y="6"/>
                </a:cubicBezTo>
                <a:cubicBezTo>
                  <a:pt x="49" y="0"/>
                  <a:pt x="49" y="0"/>
                  <a:pt x="49" y="0"/>
                </a:cubicBezTo>
                <a:lnTo>
                  <a:pt x="109" y="60"/>
                </a:lnTo>
                <a:close/>
                <a:moveTo>
                  <a:pt x="23" y="49"/>
                </a:moveTo>
                <a:cubicBezTo>
                  <a:pt x="72" y="97"/>
                  <a:pt x="72" y="97"/>
                  <a:pt x="72" y="97"/>
                </a:cubicBezTo>
                <a:cubicBezTo>
                  <a:pt x="97" y="72"/>
                  <a:pt x="97" y="72"/>
                  <a:pt x="97" y="72"/>
                </a:cubicBezTo>
                <a:cubicBezTo>
                  <a:pt x="77" y="52"/>
                  <a:pt x="77" y="52"/>
                  <a:pt x="77" y="52"/>
                </a:cubicBezTo>
                <a:cubicBezTo>
                  <a:pt x="64" y="65"/>
                  <a:pt x="64" y="65"/>
                  <a:pt x="64" y="65"/>
                </a:cubicBezTo>
                <a:cubicBezTo>
                  <a:pt x="52" y="53"/>
                  <a:pt x="52" y="53"/>
                  <a:pt x="52" y="53"/>
                </a:cubicBezTo>
                <a:cubicBezTo>
                  <a:pt x="65" y="40"/>
                  <a:pt x="65" y="40"/>
                  <a:pt x="65" y="40"/>
                </a:cubicBezTo>
                <a:cubicBezTo>
                  <a:pt x="49" y="24"/>
                  <a:pt x="49" y="24"/>
                  <a:pt x="49" y="24"/>
                </a:cubicBezTo>
                <a:lnTo>
                  <a:pt x="23" y="49"/>
                </a:lnTo>
                <a:close/>
                <a:moveTo>
                  <a:pt x="27" y="190"/>
                </a:moveTo>
                <a:cubicBezTo>
                  <a:pt x="55" y="184"/>
                  <a:pt x="55" y="184"/>
                  <a:pt x="55" y="184"/>
                </a:cubicBezTo>
                <a:cubicBezTo>
                  <a:pt x="53" y="179"/>
                  <a:pt x="50" y="175"/>
                  <a:pt x="46" y="171"/>
                </a:cubicBezTo>
                <a:cubicBezTo>
                  <a:pt x="42" y="167"/>
                  <a:pt x="38" y="164"/>
                  <a:pt x="33" y="162"/>
                </a:cubicBezTo>
                <a:lnTo>
                  <a:pt x="27" y="190"/>
                </a:lnTo>
                <a:close/>
                <a:moveTo>
                  <a:pt x="44" y="149"/>
                </a:moveTo>
                <a:cubicBezTo>
                  <a:pt x="55" y="154"/>
                  <a:pt x="63" y="163"/>
                  <a:pt x="68" y="174"/>
                </a:cubicBezTo>
                <a:cubicBezTo>
                  <a:pt x="169" y="73"/>
                  <a:pt x="169" y="73"/>
                  <a:pt x="169" y="73"/>
                </a:cubicBezTo>
                <a:cubicBezTo>
                  <a:pt x="144" y="48"/>
                  <a:pt x="144" y="48"/>
                  <a:pt x="144" y="48"/>
                </a:cubicBezTo>
                <a:lnTo>
                  <a:pt x="44" y="149"/>
                </a:lnTo>
                <a:close/>
                <a:moveTo>
                  <a:pt x="120" y="145"/>
                </a:moveTo>
                <a:cubicBezTo>
                  <a:pt x="168" y="193"/>
                  <a:pt x="168" y="193"/>
                  <a:pt x="168" y="193"/>
                </a:cubicBezTo>
                <a:cubicBezTo>
                  <a:pt x="193" y="168"/>
                  <a:pt x="193" y="168"/>
                  <a:pt x="193" y="168"/>
                </a:cubicBezTo>
                <a:cubicBezTo>
                  <a:pt x="177" y="152"/>
                  <a:pt x="177" y="152"/>
                  <a:pt x="177" y="152"/>
                </a:cubicBezTo>
                <a:cubicBezTo>
                  <a:pt x="165" y="165"/>
                  <a:pt x="165" y="165"/>
                  <a:pt x="165" y="165"/>
                </a:cubicBezTo>
                <a:cubicBezTo>
                  <a:pt x="153" y="153"/>
                  <a:pt x="153" y="153"/>
                  <a:pt x="153" y="153"/>
                </a:cubicBezTo>
                <a:cubicBezTo>
                  <a:pt x="165" y="140"/>
                  <a:pt x="165" y="140"/>
                  <a:pt x="165" y="140"/>
                </a:cubicBezTo>
                <a:cubicBezTo>
                  <a:pt x="145" y="120"/>
                  <a:pt x="145" y="120"/>
                  <a:pt x="145" y="120"/>
                </a:cubicBezTo>
                <a:lnTo>
                  <a:pt x="120" y="145"/>
                </a:lnTo>
                <a:close/>
                <a:moveTo>
                  <a:pt x="162" y="31"/>
                </a:moveTo>
                <a:cubicBezTo>
                  <a:pt x="156" y="36"/>
                  <a:pt x="156" y="36"/>
                  <a:pt x="156" y="36"/>
                </a:cubicBezTo>
                <a:cubicBezTo>
                  <a:pt x="181" y="61"/>
                  <a:pt x="181" y="61"/>
                  <a:pt x="181" y="61"/>
                </a:cubicBezTo>
                <a:cubicBezTo>
                  <a:pt x="186" y="55"/>
                  <a:pt x="186" y="55"/>
                  <a:pt x="186" y="55"/>
                </a:cubicBezTo>
                <a:cubicBezTo>
                  <a:pt x="190" y="52"/>
                  <a:pt x="192" y="47"/>
                  <a:pt x="192" y="43"/>
                </a:cubicBezTo>
                <a:cubicBezTo>
                  <a:pt x="192" y="39"/>
                  <a:pt x="190" y="34"/>
                  <a:pt x="186" y="31"/>
                </a:cubicBezTo>
                <a:cubicBezTo>
                  <a:pt x="183" y="27"/>
                  <a:pt x="178" y="25"/>
                  <a:pt x="174" y="25"/>
                </a:cubicBezTo>
                <a:cubicBezTo>
                  <a:pt x="170" y="25"/>
                  <a:pt x="166" y="27"/>
                  <a:pt x="162" y="3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43B680-EC21-474F-B6F4-5F928E2FBAE1}"/>
              </a:ext>
            </a:extLst>
          </p:cNvPr>
          <p:cNvSpPr txBox="1"/>
          <p:nvPr/>
        </p:nvSpPr>
        <p:spPr>
          <a:xfrm>
            <a:off x="12915692" y="2067135"/>
            <a:ext cx="1049322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j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eiusmod</a:t>
            </a:r>
            <a:endParaRPr lang="en-US" sz="2700" dirty="0">
              <a:latin typeface="+mj-lt"/>
              <a:cs typeface="Poppins Medium" panose="00000600000000000000" pitchFamily="2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2EFB341-9C2C-4F27-9181-08AAAA16953C}"/>
              </a:ext>
            </a:extLst>
          </p:cNvPr>
          <p:cNvGrpSpPr/>
          <p:nvPr/>
        </p:nvGrpSpPr>
        <p:grpSpPr>
          <a:xfrm>
            <a:off x="18398367" y="5702113"/>
            <a:ext cx="4691936" cy="5187652"/>
            <a:chOff x="18191888" y="5525131"/>
            <a:chExt cx="4691936" cy="5187652"/>
          </a:xfrm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FF813FF2-409B-4BBE-A609-060985DBFB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874162" y="5525131"/>
              <a:ext cx="1327388" cy="1055662"/>
            </a:xfrm>
            <a:custGeom>
              <a:avLst/>
              <a:gdLst>
                <a:gd name="T0" fmla="*/ 552 w 552"/>
                <a:gd name="T1" fmla="*/ 0 h 439"/>
                <a:gd name="T2" fmla="*/ 552 w 552"/>
                <a:gd name="T3" fmla="*/ 358 h 439"/>
                <a:gd name="T4" fmla="*/ 296 w 552"/>
                <a:gd name="T5" fmla="*/ 358 h 439"/>
                <a:gd name="T6" fmla="*/ 296 w 552"/>
                <a:gd name="T7" fmla="*/ 399 h 439"/>
                <a:gd name="T8" fmla="*/ 396 w 552"/>
                <a:gd name="T9" fmla="*/ 399 h 439"/>
                <a:gd name="T10" fmla="*/ 396 w 552"/>
                <a:gd name="T11" fmla="*/ 439 h 439"/>
                <a:gd name="T12" fmla="*/ 156 w 552"/>
                <a:gd name="T13" fmla="*/ 439 h 439"/>
                <a:gd name="T14" fmla="*/ 156 w 552"/>
                <a:gd name="T15" fmla="*/ 399 h 439"/>
                <a:gd name="T16" fmla="*/ 256 w 552"/>
                <a:gd name="T17" fmla="*/ 399 h 439"/>
                <a:gd name="T18" fmla="*/ 256 w 552"/>
                <a:gd name="T19" fmla="*/ 358 h 439"/>
                <a:gd name="T20" fmla="*/ 0 w 552"/>
                <a:gd name="T21" fmla="*/ 358 h 439"/>
                <a:gd name="T22" fmla="*/ 0 w 552"/>
                <a:gd name="T23" fmla="*/ 0 h 439"/>
                <a:gd name="T24" fmla="*/ 552 w 552"/>
                <a:gd name="T25" fmla="*/ 0 h 439"/>
                <a:gd name="T26" fmla="*/ 38 w 552"/>
                <a:gd name="T27" fmla="*/ 320 h 439"/>
                <a:gd name="T28" fmla="*/ 514 w 552"/>
                <a:gd name="T29" fmla="*/ 320 h 439"/>
                <a:gd name="T30" fmla="*/ 514 w 552"/>
                <a:gd name="T31" fmla="*/ 40 h 439"/>
                <a:gd name="T32" fmla="*/ 38 w 552"/>
                <a:gd name="T33" fmla="*/ 40 h 439"/>
                <a:gd name="T34" fmla="*/ 38 w 552"/>
                <a:gd name="T35" fmla="*/ 32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2" h="439">
                  <a:moveTo>
                    <a:pt x="552" y="0"/>
                  </a:moveTo>
                  <a:lnTo>
                    <a:pt x="552" y="358"/>
                  </a:lnTo>
                  <a:lnTo>
                    <a:pt x="296" y="358"/>
                  </a:lnTo>
                  <a:lnTo>
                    <a:pt x="296" y="399"/>
                  </a:lnTo>
                  <a:lnTo>
                    <a:pt x="396" y="399"/>
                  </a:lnTo>
                  <a:lnTo>
                    <a:pt x="396" y="439"/>
                  </a:lnTo>
                  <a:lnTo>
                    <a:pt x="156" y="439"/>
                  </a:lnTo>
                  <a:lnTo>
                    <a:pt x="156" y="399"/>
                  </a:lnTo>
                  <a:lnTo>
                    <a:pt x="256" y="399"/>
                  </a:lnTo>
                  <a:lnTo>
                    <a:pt x="256" y="358"/>
                  </a:lnTo>
                  <a:lnTo>
                    <a:pt x="0" y="358"/>
                  </a:lnTo>
                  <a:lnTo>
                    <a:pt x="0" y="0"/>
                  </a:lnTo>
                  <a:lnTo>
                    <a:pt x="552" y="0"/>
                  </a:lnTo>
                  <a:close/>
                  <a:moveTo>
                    <a:pt x="38" y="320"/>
                  </a:moveTo>
                  <a:lnTo>
                    <a:pt x="514" y="320"/>
                  </a:lnTo>
                  <a:lnTo>
                    <a:pt x="514" y="40"/>
                  </a:lnTo>
                  <a:lnTo>
                    <a:pt x="38" y="40"/>
                  </a:lnTo>
                  <a:lnTo>
                    <a:pt x="38" y="3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6F8EACF-52F6-4800-A9E3-A8B9669D20F0}"/>
                </a:ext>
              </a:extLst>
            </p:cNvPr>
            <p:cNvCxnSpPr>
              <a:cxnSpLocks/>
            </p:cNvCxnSpPr>
            <p:nvPr/>
          </p:nvCxnSpPr>
          <p:spPr>
            <a:xfrm>
              <a:off x="18604274" y="7550300"/>
              <a:ext cx="3867165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6A15849-B6EE-4A66-A1F9-A12C2359872D}"/>
                </a:ext>
              </a:extLst>
            </p:cNvPr>
            <p:cNvSpPr txBox="1"/>
            <p:nvPr/>
          </p:nvSpPr>
          <p:spPr>
            <a:xfrm>
              <a:off x="18191888" y="8342134"/>
              <a:ext cx="4691936" cy="2370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amet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,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consectetur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adipiscing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elit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, sed do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eiusmod</a:t>
              </a:r>
              <a:r>
                <a:rPr lang="en-US" sz="2700" dirty="0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solidFill>
                    <a:schemeClr val="bg1"/>
                  </a:solidFill>
                  <a:latin typeface="Poppins Medium" panose="00000600000000000000" pitchFamily="2" charset="0"/>
                  <a:cs typeface="Poppins Medium" panose="00000600000000000000" pitchFamily="2" charset="0"/>
                </a:rPr>
                <a:t>tempor</a:t>
              </a:r>
              <a:endParaRPr lang="en-US" sz="27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BFCC0FF4-5876-441A-A0F9-41EB03F4A8FB}"/>
              </a:ext>
            </a:extLst>
          </p:cNvPr>
          <p:cNvSpPr txBox="1"/>
          <p:nvPr/>
        </p:nvSpPr>
        <p:spPr>
          <a:xfrm>
            <a:off x="1193110" y="6482736"/>
            <a:ext cx="6682530" cy="23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 ipsum dolor sit </a:t>
            </a:r>
            <a:r>
              <a:rPr lang="en-US" sz="27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consectetur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sed do </a:t>
            </a:r>
            <a:r>
              <a:rPr lang="en-US" sz="27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eiusmod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tempor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incididunt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labore et dolore magna </a:t>
            </a:r>
            <a:r>
              <a:rPr lang="en-US" sz="27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aliqua</a:t>
            </a: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269CC51-65A0-4879-A07A-A3E1262046E1}"/>
              </a:ext>
            </a:extLst>
          </p:cNvPr>
          <p:cNvGrpSpPr/>
          <p:nvPr/>
        </p:nvGrpSpPr>
        <p:grpSpPr>
          <a:xfrm>
            <a:off x="1414453" y="4007628"/>
            <a:ext cx="1525671" cy="1525674"/>
            <a:chOff x="1040547" y="7145585"/>
            <a:chExt cx="2292588" cy="229259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563A035-EDC4-4526-9D09-5AD4E079FCD5}"/>
                </a:ext>
              </a:extLst>
            </p:cNvPr>
            <p:cNvSpPr/>
            <p:nvPr/>
          </p:nvSpPr>
          <p:spPr>
            <a:xfrm rot="13500000">
              <a:off x="1040545" y="7145587"/>
              <a:ext cx="2292592" cy="22925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390FCD01-B8C2-48C0-A0EE-7D7EAE1BDC3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466268" y="7828441"/>
              <a:ext cx="1444142" cy="814752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48811182"/>
      </p:ext>
    </p:extLst>
  </p:cSld>
  <p:clrMapOvr>
    <a:masterClrMapping/>
  </p:clrMapOvr>
  <p:transition spd="slow" advClick="0" advTm="1000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58">
            <a:extLst>
              <a:ext uri="{FF2B5EF4-FFF2-40B4-BE49-F238E27FC236}">
                <a16:creationId xmlns:a16="http://schemas.microsoft.com/office/drawing/2014/main" id="{F2999A11-A55B-46BF-B2A7-244AF2614785}"/>
              </a:ext>
            </a:extLst>
          </p:cNvPr>
          <p:cNvSpPr/>
          <p:nvPr/>
        </p:nvSpPr>
        <p:spPr>
          <a:xfrm>
            <a:off x="15102347" y="-14748"/>
            <a:ext cx="9275301" cy="6464132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42A269E-D176-4412-95CE-48AA0ADD7D5D}"/>
              </a:ext>
            </a:extLst>
          </p:cNvPr>
          <p:cNvSpPr/>
          <p:nvPr/>
        </p:nvSpPr>
        <p:spPr>
          <a:xfrm>
            <a:off x="0" y="0"/>
            <a:ext cx="8819535" cy="12587122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BF04E41-F6DF-4035-A2F9-9FB9E2D02B7B}"/>
              </a:ext>
            </a:extLst>
          </p:cNvPr>
          <p:cNvSpPr/>
          <p:nvPr/>
        </p:nvSpPr>
        <p:spPr>
          <a:xfrm>
            <a:off x="8819535" y="12587122"/>
            <a:ext cx="15558115" cy="1128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EDF6763-388D-43A4-AF13-CF651A3A13E9}"/>
              </a:ext>
            </a:extLst>
          </p:cNvPr>
          <p:cNvGrpSpPr/>
          <p:nvPr/>
        </p:nvGrpSpPr>
        <p:grpSpPr>
          <a:xfrm>
            <a:off x="17453988" y="7053462"/>
            <a:ext cx="5878450" cy="4708853"/>
            <a:chOff x="17453988" y="7053462"/>
            <a:chExt cx="5878450" cy="4708853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FA11ED9-E58C-41B2-9B58-D10F9E23D710}"/>
                </a:ext>
              </a:extLst>
            </p:cNvPr>
            <p:cNvSpPr txBox="1"/>
            <p:nvPr/>
          </p:nvSpPr>
          <p:spPr>
            <a:xfrm>
              <a:off x="18475923" y="7053462"/>
              <a:ext cx="4856515" cy="470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29000"/>
                </a:lnSpc>
              </a:pPr>
              <a:r>
                <a:rPr lang="en-US" sz="2700" dirty="0">
                  <a:latin typeface="Poppins Medium" panose="00000600000000000000" pitchFamily="2" charset="0"/>
                  <a:cs typeface="Poppins Medium" panose="00000600000000000000" pitchFamily="2" charset="0"/>
                </a:rPr>
                <a:t>Example 1</a:t>
              </a:r>
            </a:p>
            <a:p>
              <a:pPr>
                <a:lnSpc>
                  <a:spcPct val="229000"/>
                </a:lnSpc>
              </a:pPr>
              <a:r>
                <a:rPr lang="en-US" sz="2700" dirty="0">
                  <a:latin typeface="Poppins Medium" panose="00000600000000000000" pitchFamily="2" charset="0"/>
                  <a:cs typeface="Poppins Medium" panose="00000600000000000000" pitchFamily="2" charset="0"/>
                </a:rPr>
                <a:t>Example 2</a:t>
              </a:r>
            </a:p>
            <a:p>
              <a:pPr>
                <a:lnSpc>
                  <a:spcPct val="229000"/>
                </a:lnSpc>
              </a:pPr>
              <a:r>
                <a:rPr lang="en-US" sz="2700" dirty="0">
                  <a:latin typeface="Poppins Medium" panose="00000600000000000000" pitchFamily="2" charset="0"/>
                  <a:cs typeface="Poppins Medium" panose="00000600000000000000" pitchFamily="2" charset="0"/>
                </a:rPr>
                <a:t>Example 3</a:t>
              </a:r>
            </a:p>
            <a:p>
              <a:pPr>
                <a:lnSpc>
                  <a:spcPct val="229000"/>
                </a:lnSpc>
              </a:pPr>
              <a:r>
                <a:rPr lang="en-US" sz="2700" dirty="0">
                  <a:latin typeface="Poppins Medium" panose="00000600000000000000" pitchFamily="2" charset="0"/>
                  <a:cs typeface="Poppins Medium" panose="00000600000000000000" pitchFamily="2" charset="0"/>
                </a:rPr>
                <a:t>Example 4</a:t>
              </a:r>
            </a:p>
            <a:p>
              <a:pPr>
                <a:lnSpc>
                  <a:spcPct val="229000"/>
                </a:lnSpc>
              </a:pPr>
              <a:r>
                <a:rPr lang="en-US" sz="2700" dirty="0">
                  <a:latin typeface="Poppins Medium" panose="00000600000000000000" pitchFamily="2" charset="0"/>
                  <a:cs typeface="Poppins Medium" panose="00000600000000000000" pitchFamily="2" charset="0"/>
                </a:rPr>
                <a:t>Example 5</a:t>
              </a: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35C1A85-BB7A-4C68-9DD9-61A3B76D87B4}"/>
                </a:ext>
              </a:extLst>
            </p:cNvPr>
            <p:cNvGrpSpPr/>
            <p:nvPr/>
          </p:nvGrpSpPr>
          <p:grpSpPr>
            <a:xfrm>
              <a:off x="17453988" y="7580849"/>
              <a:ext cx="480052" cy="4042809"/>
              <a:chOff x="18004841" y="4799091"/>
              <a:chExt cx="430119" cy="3622293"/>
            </a:xfrm>
            <a:solidFill>
              <a:schemeClr val="accent2"/>
            </a:solidFill>
          </p:grpSpPr>
          <p:sp>
            <p:nvSpPr>
              <p:cNvPr id="108" name="Freeform 5">
                <a:extLst>
                  <a:ext uri="{FF2B5EF4-FFF2-40B4-BE49-F238E27FC236}">
                    <a16:creationId xmlns:a16="http://schemas.microsoft.com/office/drawing/2014/main" id="{8F6F9CBF-0305-4969-A43D-A0F3851FD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4841" y="4799091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9" name="Freeform 5">
                <a:extLst>
                  <a:ext uri="{FF2B5EF4-FFF2-40B4-BE49-F238E27FC236}">
                    <a16:creationId xmlns:a16="http://schemas.microsoft.com/office/drawing/2014/main" id="{8D86E7F1-33D7-4D0C-9AE3-694D5BE5A1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4841" y="5626513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0" name="Freeform 5">
                <a:extLst>
                  <a:ext uri="{FF2B5EF4-FFF2-40B4-BE49-F238E27FC236}">
                    <a16:creationId xmlns:a16="http://schemas.microsoft.com/office/drawing/2014/main" id="{F4551981-1BB8-40B7-9147-069F16219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4841" y="6453935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1" name="Freeform 5">
                <a:extLst>
                  <a:ext uri="{FF2B5EF4-FFF2-40B4-BE49-F238E27FC236}">
                    <a16:creationId xmlns:a16="http://schemas.microsoft.com/office/drawing/2014/main" id="{BA0937FF-8150-4F19-9E6C-33F9C7058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4841" y="7281357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12" name="Freeform 5">
                <a:extLst>
                  <a:ext uri="{FF2B5EF4-FFF2-40B4-BE49-F238E27FC236}">
                    <a16:creationId xmlns:a16="http://schemas.microsoft.com/office/drawing/2014/main" id="{335ED1FD-7571-40D5-8942-56DE3F18E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04841" y="8108777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chemeClr val="accent2"/>
                  </a:solidFill>
                </a:endParaRPr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D02FB22-4202-4F4F-9A15-3AB68FB9E675}"/>
              </a:ext>
            </a:extLst>
          </p:cNvPr>
          <p:cNvGrpSpPr/>
          <p:nvPr/>
        </p:nvGrpSpPr>
        <p:grpSpPr>
          <a:xfrm>
            <a:off x="665898" y="725298"/>
            <a:ext cx="1871156" cy="381215"/>
            <a:chOff x="810446" y="11984827"/>
            <a:chExt cx="4083051" cy="831850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A7782C8-CB46-4349-943C-BDFFD9E8963F}"/>
                </a:ext>
              </a:extLst>
            </p:cNvPr>
            <p:cNvSpPr/>
            <p:nvPr/>
          </p:nvSpPr>
          <p:spPr>
            <a:xfrm>
              <a:off x="810446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241BEA3-EC88-4652-9BF9-E4DB4260E566}"/>
                </a:ext>
              </a:extLst>
            </p:cNvPr>
            <p:cNvSpPr/>
            <p:nvPr/>
          </p:nvSpPr>
          <p:spPr>
            <a:xfrm>
              <a:off x="2436047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23B9480-3491-4EAA-8CE6-ACDE231A48AB}"/>
                </a:ext>
              </a:extLst>
            </p:cNvPr>
            <p:cNvSpPr/>
            <p:nvPr/>
          </p:nvSpPr>
          <p:spPr>
            <a:xfrm>
              <a:off x="4061647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FA6DB10-7373-4D29-ACCD-144A0BA1F1E3}"/>
              </a:ext>
            </a:extLst>
          </p:cNvPr>
          <p:cNvGrpSpPr/>
          <p:nvPr/>
        </p:nvGrpSpPr>
        <p:grpSpPr>
          <a:xfrm>
            <a:off x="1220229" y="2596694"/>
            <a:ext cx="5976986" cy="3646412"/>
            <a:chOff x="2073623" y="2444298"/>
            <a:chExt cx="5976986" cy="3646412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A159FE63-7B6B-4F40-A68F-70BF8432B9B1}"/>
                </a:ext>
              </a:extLst>
            </p:cNvPr>
            <p:cNvSpPr txBox="1"/>
            <p:nvPr/>
          </p:nvSpPr>
          <p:spPr>
            <a:xfrm>
              <a:off x="2076796" y="3228388"/>
              <a:ext cx="597381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  <a:t>Career &amp;</a:t>
              </a:r>
              <a:br>
                <a:rPr lang="en-US" sz="9000" dirty="0">
                  <a:solidFill>
                    <a:schemeClr val="accent2"/>
                  </a:solidFill>
                  <a:latin typeface="+mj-lt"/>
                  <a:cs typeface="Poppins SemiBold" panose="00000700000000000000" pitchFamily="2" charset="0"/>
                </a:rPr>
              </a:br>
              <a:r>
                <a:rPr lang="en-US" sz="9000" dirty="0">
                  <a:solidFill>
                    <a:schemeClr val="bg1"/>
                  </a:solidFill>
                  <a:latin typeface="+mj-lt"/>
                  <a:cs typeface="Poppins SemiBold" panose="00000700000000000000" pitchFamily="2" charset="0"/>
                </a:rPr>
                <a:t>Study</a:t>
              </a:r>
              <a:endParaRPr lang="ru-RU" sz="90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2533368-7466-4AA0-B508-2936ABBFE7DF}"/>
                </a:ext>
              </a:extLst>
            </p:cNvPr>
            <p:cNvSpPr txBox="1"/>
            <p:nvPr/>
          </p:nvSpPr>
          <p:spPr>
            <a:xfrm>
              <a:off x="2073623" y="2444298"/>
              <a:ext cx="4974096" cy="625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/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B32A9EC-2F9F-49AC-BEF2-6E0E488F141A}"/>
              </a:ext>
            </a:extLst>
          </p:cNvPr>
          <p:cNvCxnSpPr>
            <a:cxnSpLocks/>
          </p:cNvCxnSpPr>
          <p:nvPr/>
        </p:nvCxnSpPr>
        <p:spPr>
          <a:xfrm>
            <a:off x="1386348" y="7075340"/>
            <a:ext cx="6046839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B775AAF1-E79C-49A1-8860-887C6270AC5E}"/>
              </a:ext>
            </a:extLst>
          </p:cNvPr>
          <p:cNvSpPr txBox="1"/>
          <p:nvPr/>
        </p:nvSpPr>
        <p:spPr>
          <a:xfrm>
            <a:off x="1311893" y="7966569"/>
            <a:ext cx="6209785" cy="295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id="139" name="Freeform 5">
            <a:extLst>
              <a:ext uri="{FF2B5EF4-FFF2-40B4-BE49-F238E27FC236}">
                <a16:creationId xmlns:a16="http://schemas.microsoft.com/office/drawing/2014/main" id="{B2DCB9C6-BDBD-4B80-A655-0F11D3FA48BE}"/>
              </a:ext>
            </a:extLst>
          </p:cNvPr>
          <p:cNvSpPr>
            <a:spLocks/>
          </p:cNvSpPr>
          <p:nvPr/>
        </p:nvSpPr>
        <p:spPr bwMode="auto">
          <a:xfrm>
            <a:off x="5593865" y="5525439"/>
            <a:ext cx="1200920" cy="677536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7B57DD66-3C0A-4667-848C-EE752C1254A6}"/>
              </a:ext>
            </a:extLst>
          </p:cNvPr>
          <p:cNvGrpSpPr/>
          <p:nvPr/>
        </p:nvGrpSpPr>
        <p:grpSpPr>
          <a:xfrm>
            <a:off x="9622279" y="797871"/>
            <a:ext cx="4691936" cy="3034917"/>
            <a:chOff x="9415800" y="797871"/>
            <a:chExt cx="4691936" cy="3034917"/>
          </a:xfrm>
        </p:grpSpPr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A3CA2BC2-9EE2-425F-A7E8-EC3286318063}"/>
                </a:ext>
              </a:extLst>
            </p:cNvPr>
            <p:cNvSpPr txBox="1"/>
            <p:nvPr/>
          </p:nvSpPr>
          <p:spPr>
            <a:xfrm>
              <a:off x="9415800" y="2043837"/>
              <a:ext cx="4691936" cy="1788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2700" dirty="0">
                  <a:latin typeface="Poppins Medium" panose="00000600000000000000" pitchFamily="2" charset="0"/>
                  <a:cs typeface="Poppins Medium" panose="00000600000000000000" pitchFamily="2" charset="0"/>
                </a:rPr>
                <a:t>Lorem ipsum dolor sit </a:t>
              </a:r>
              <a:r>
                <a:rPr lang="en-US" sz="2700" dirty="0" err="1">
                  <a:latin typeface="Poppins Medium" panose="00000600000000000000" pitchFamily="2" charset="0"/>
                  <a:cs typeface="Poppins Medium" panose="00000600000000000000" pitchFamily="2" charset="0"/>
                </a:rPr>
                <a:t>amet</a:t>
              </a:r>
              <a:r>
                <a:rPr lang="en-US" sz="2700" dirty="0">
                  <a:latin typeface="Poppins Medium" panose="00000600000000000000" pitchFamily="2" charset="0"/>
                  <a:cs typeface="Poppins Medium" panose="00000600000000000000" pitchFamily="2" charset="0"/>
                </a:rPr>
                <a:t>, </a:t>
              </a:r>
              <a:r>
                <a:rPr lang="en-US" sz="2700" dirty="0" err="1">
                  <a:latin typeface="Poppins Medium" panose="00000600000000000000" pitchFamily="2" charset="0"/>
                  <a:cs typeface="Poppins Medium" panose="00000600000000000000" pitchFamily="2" charset="0"/>
                </a:rPr>
                <a:t>consectetur</a:t>
              </a:r>
              <a:r>
                <a:rPr lang="en-US" sz="2700" dirty="0">
                  <a:latin typeface="Poppins Medium" panose="00000600000000000000" pitchFamily="2" charset="0"/>
                  <a:cs typeface="Poppins Medium" panose="00000600000000000000" pitchFamily="2" charset="0"/>
                </a:rPr>
                <a:t> </a:t>
              </a:r>
              <a:r>
                <a:rPr lang="en-US" sz="2700" dirty="0" err="1">
                  <a:latin typeface="Poppins Medium" panose="00000600000000000000" pitchFamily="2" charset="0"/>
                  <a:cs typeface="Poppins Medium" panose="00000600000000000000" pitchFamily="2" charset="0"/>
                </a:rPr>
                <a:t>adipiscing</a:t>
              </a:r>
              <a:endParaRPr lang="en-US" sz="2700" dirty="0">
                <a:latin typeface="Poppins Medium" panose="00000600000000000000" pitchFamily="2" charset="0"/>
                <a:cs typeface="Poppins Medium" panose="00000600000000000000" pitchFamily="2" charset="0"/>
              </a:endParaRPr>
            </a:p>
          </p:txBody>
        </p:sp>
        <p:sp>
          <p:nvSpPr>
            <p:cNvPr id="161" name="Freeform 29">
              <a:extLst>
                <a:ext uri="{FF2B5EF4-FFF2-40B4-BE49-F238E27FC236}">
                  <a16:creationId xmlns:a16="http://schemas.microsoft.com/office/drawing/2014/main" id="{6F01FC42-35E2-4613-BFA1-8AFE21715A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17261" y="797871"/>
              <a:ext cx="889015" cy="883444"/>
            </a:xfrm>
            <a:custGeom>
              <a:avLst/>
              <a:gdLst>
                <a:gd name="T0" fmla="*/ 118 w 336"/>
                <a:gd name="T1" fmla="*/ 169 h 336"/>
                <a:gd name="T2" fmla="*/ 86 w 336"/>
                <a:gd name="T3" fmla="*/ 173 h 336"/>
                <a:gd name="T4" fmla="*/ 46 w 336"/>
                <a:gd name="T5" fmla="*/ 206 h 336"/>
                <a:gd name="T6" fmla="*/ 30 w 336"/>
                <a:gd name="T7" fmla="*/ 264 h 336"/>
                <a:gd name="T8" fmla="*/ 65 w 336"/>
                <a:gd name="T9" fmla="*/ 304 h 336"/>
                <a:gd name="T10" fmla="*/ 110 w 336"/>
                <a:gd name="T11" fmla="*/ 304 h 336"/>
                <a:gd name="T12" fmla="*/ 151 w 336"/>
                <a:gd name="T13" fmla="*/ 270 h 336"/>
                <a:gd name="T14" fmla="*/ 167 w 336"/>
                <a:gd name="T15" fmla="*/ 219 h 336"/>
                <a:gd name="T16" fmla="*/ 196 w 336"/>
                <a:gd name="T17" fmla="*/ 228 h 336"/>
                <a:gd name="T18" fmla="*/ 170 w 336"/>
                <a:gd name="T19" fmla="*/ 290 h 336"/>
                <a:gd name="T20" fmla="*/ 121 w 336"/>
                <a:gd name="T21" fmla="*/ 329 h 336"/>
                <a:gd name="T22" fmla="*/ 54 w 336"/>
                <a:gd name="T23" fmla="*/ 330 h 336"/>
                <a:gd name="T24" fmla="*/ 7 w 336"/>
                <a:gd name="T25" fmla="*/ 282 h 336"/>
                <a:gd name="T26" fmla="*/ 7 w 336"/>
                <a:gd name="T27" fmla="*/ 215 h 336"/>
                <a:gd name="T28" fmla="*/ 46 w 336"/>
                <a:gd name="T29" fmla="*/ 166 h 336"/>
                <a:gd name="T30" fmla="*/ 109 w 336"/>
                <a:gd name="T31" fmla="*/ 140 h 336"/>
                <a:gd name="T32" fmla="*/ 234 w 336"/>
                <a:gd name="T33" fmla="*/ 122 h 336"/>
                <a:gd name="T34" fmla="*/ 102 w 336"/>
                <a:gd name="T35" fmla="*/ 214 h 336"/>
                <a:gd name="T36" fmla="*/ 234 w 336"/>
                <a:gd name="T37" fmla="*/ 122 h 336"/>
                <a:gd name="T38" fmla="*/ 310 w 336"/>
                <a:gd name="T39" fmla="*/ 26 h 336"/>
                <a:gd name="T40" fmla="*/ 336 w 336"/>
                <a:gd name="T41" fmla="*/ 88 h 336"/>
                <a:gd name="T42" fmla="*/ 310 w 336"/>
                <a:gd name="T43" fmla="*/ 150 h 336"/>
                <a:gd name="T44" fmla="*/ 261 w 336"/>
                <a:gd name="T45" fmla="*/ 189 h 336"/>
                <a:gd name="T46" fmla="*/ 196 w 336"/>
                <a:gd name="T47" fmla="*/ 190 h 336"/>
                <a:gd name="T48" fmla="*/ 228 w 336"/>
                <a:gd name="T49" fmla="*/ 168 h 336"/>
                <a:gd name="T50" fmla="*/ 270 w 336"/>
                <a:gd name="T51" fmla="*/ 151 h 336"/>
                <a:gd name="T52" fmla="*/ 306 w 336"/>
                <a:gd name="T53" fmla="*/ 103 h 336"/>
                <a:gd name="T54" fmla="*/ 291 w 336"/>
                <a:gd name="T55" fmla="*/ 46 h 336"/>
                <a:gd name="T56" fmla="*/ 249 w 336"/>
                <a:gd name="T57" fmla="*/ 28 h 336"/>
                <a:gd name="T58" fmla="*/ 206 w 336"/>
                <a:gd name="T59" fmla="*/ 46 h 336"/>
                <a:gd name="T60" fmla="*/ 171 w 336"/>
                <a:gd name="T61" fmla="*/ 90 h 336"/>
                <a:gd name="T62" fmla="*/ 146 w 336"/>
                <a:gd name="T63" fmla="*/ 141 h 336"/>
                <a:gd name="T64" fmla="*/ 147 w 336"/>
                <a:gd name="T65" fmla="*/ 75 h 336"/>
                <a:gd name="T66" fmla="*/ 186 w 336"/>
                <a:gd name="T67" fmla="*/ 26 h 336"/>
                <a:gd name="T68" fmla="*/ 249 w 336"/>
                <a:gd name="T69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6" h="336">
                  <a:moveTo>
                    <a:pt x="140" y="146"/>
                  </a:moveTo>
                  <a:cubicBezTo>
                    <a:pt x="118" y="169"/>
                    <a:pt x="118" y="169"/>
                    <a:pt x="118" y="169"/>
                  </a:cubicBezTo>
                  <a:cubicBezTo>
                    <a:pt x="114" y="169"/>
                    <a:pt x="111" y="168"/>
                    <a:pt x="109" y="168"/>
                  </a:cubicBezTo>
                  <a:cubicBezTo>
                    <a:pt x="101" y="168"/>
                    <a:pt x="93" y="170"/>
                    <a:pt x="86" y="173"/>
                  </a:cubicBezTo>
                  <a:cubicBezTo>
                    <a:pt x="78" y="176"/>
                    <a:pt x="72" y="180"/>
                    <a:pt x="66" y="186"/>
                  </a:cubicBezTo>
                  <a:cubicBezTo>
                    <a:pt x="46" y="206"/>
                    <a:pt x="46" y="206"/>
                    <a:pt x="46" y="206"/>
                  </a:cubicBezTo>
                  <a:cubicBezTo>
                    <a:pt x="38" y="214"/>
                    <a:pt x="33" y="223"/>
                    <a:pt x="30" y="233"/>
                  </a:cubicBezTo>
                  <a:cubicBezTo>
                    <a:pt x="28" y="244"/>
                    <a:pt x="28" y="254"/>
                    <a:pt x="30" y="264"/>
                  </a:cubicBezTo>
                  <a:cubicBezTo>
                    <a:pt x="33" y="274"/>
                    <a:pt x="38" y="283"/>
                    <a:pt x="46" y="291"/>
                  </a:cubicBezTo>
                  <a:cubicBezTo>
                    <a:pt x="51" y="296"/>
                    <a:pt x="57" y="301"/>
                    <a:pt x="65" y="304"/>
                  </a:cubicBezTo>
                  <a:cubicBezTo>
                    <a:pt x="72" y="307"/>
                    <a:pt x="80" y="308"/>
                    <a:pt x="88" y="308"/>
                  </a:cubicBezTo>
                  <a:cubicBezTo>
                    <a:pt x="95" y="308"/>
                    <a:pt x="103" y="307"/>
                    <a:pt x="110" y="304"/>
                  </a:cubicBezTo>
                  <a:cubicBezTo>
                    <a:pt x="118" y="301"/>
                    <a:pt x="124" y="296"/>
                    <a:pt x="130" y="291"/>
                  </a:cubicBezTo>
                  <a:cubicBezTo>
                    <a:pt x="151" y="270"/>
                    <a:pt x="151" y="270"/>
                    <a:pt x="151" y="270"/>
                  </a:cubicBezTo>
                  <a:cubicBezTo>
                    <a:pt x="157" y="263"/>
                    <a:pt x="162" y="256"/>
                    <a:pt x="165" y="246"/>
                  </a:cubicBezTo>
                  <a:cubicBezTo>
                    <a:pt x="168" y="237"/>
                    <a:pt x="169" y="228"/>
                    <a:pt x="167" y="219"/>
                  </a:cubicBezTo>
                  <a:cubicBezTo>
                    <a:pt x="190" y="196"/>
                    <a:pt x="190" y="196"/>
                    <a:pt x="190" y="196"/>
                  </a:cubicBezTo>
                  <a:cubicBezTo>
                    <a:pt x="194" y="206"/>
                    <a:pt x="196" y="217"/>
                    <a:pt x="196" y="228"/>
                  </a:cubicBezTo>
                  <a:cubicBezTo>
                    <a:pt x="196" y="240"/>
                    <a:pt x="194" y="251"/>
                    <a:pt x="189" y="261"/>
                  </a:cubicBezTo>
                  <a:cubicBezTo>
                    <a:pt x="185" y="272"/>
                    <a:pt x="178" y="282"/>
                    <a:pt x="170" y="290"/>
                  </a:cubicBezTo>
                  <a:cubicBezTo>
                    <a:pt x="150" y="310"/>
                    <a:pt x="150" y="310"/>
                    <a:pt x="150" y="310"/>
                  </a:cubicBezTo>
                  <a:cubicBezTo>
                    <a:pt x="141" y="319"/>
                    <a:pt x="132" y="325"/>
                    <a:pt x="121" y="329"/>
                  </a:cubicBezTo>
                  <a:cubicBezTo>
                    <a:pt x="110" y="334"/>
                    <a:pt x="99" y="336"/>
                    <a:pt x="88" y="336"/>
                  </a:cubicBezTo>
                  <a:cubicBezTo>
                    <a:pt x="76" y="336"/>
                    <a:pt x="65" y="334"/>
                    <a:pt x="54" y="330"/>
                  </a:cubicBezTo>
                  <a:cubicBezTo>
                    <a:pt x="43" y="325"/>
                    <a:pt x="34" y="319"/>
                    <a:pt x="26" y="310"/>
                  </a:cubicBezTo>
                  <a:cubicBezTo>
                    <a:pt x="17" y="302"/>
                    <a:pt x="11" y="292"/>
                    <a:pt x="7" y="282"/>
                  </a:cubicBezTo>
                  <a:cubicBezTo>
                    <a:pt x="2" y="271"/>
                    <a:pt x="0" y="260"/>
                    <a:pt x="0" y="249"/>
                  </a:cubicBezTo>
                  <a:cubicBezTo>
                    <a:pt x="0" y="237"/>
                    <a:pt x="2" y="226"/>
                    <a:pt x="7" y="215"/>
                  </a:cubicBezTo>
                  <a:cubicBezTo>
                    <a:pt x="11" y="204"/>
                    <a:pt x="18" y="195"/>
                    <a:pt x="26" y="187"/>
                  </a:cubicBezTo>
                  <a:cubicBezTo>
                    <a:pt x="46" y="166"/>
                    <a:pt x="46" y="166"/>
                    <a:pt x="46" y="166"/>
                  </a:cubicBezTo>
                  <a:cubicBezTo>
                    <a:pt x="55" y="158"/>
                    <a:pt x="64" y="152"/>
                    <a:pt x="75" y="147"/>
                  </a:cubicBezTo>
                  <a:cubicBezTo>
                    <a:pt x="86" y="143"/>
                    <a:pt x="97" y="140"/>
                    <a:pt x="109" y="140"/>
                  </a:cubicBezTo>
                  <a:cubicBezTo>
                    <a:pt x="120" y="140"/>
                    <a:pt x="130" y="142"/>
                    <a:pt x="140" y="146"/>
                  </a:cubicBezTo>
                  <a:close/>
                  <a:moveTo>
                    <a:pt x="234" y="122"/>
                  </a:moveTo>
                  <a:cubicBezTo>
                    <a:pt x="122" y="234"/>
                    <a:pt x="122" y="234"/>
                    <a:pt x="122" y="234"/>
                  </a:cubicBezTo>
                  <a:cubicBezTo>
                    <a:pt x="102" y="214"/>
                    <a:pt x="102" y="214"/>
                    <a:pt x="102" y="214"/>
                  </a:cubicBezTo>
                  <a:cubicBezTo>
                    <a:pt x="214" y="102"/>
                    <a:pt x="214" y="102"/>
                    <a:pt x="214" y="102"/>
                  </a:cubicBezTo>
                  <a:lnTo>
                    <a:pt x="234" y="122"/>
                  </a:lnTo>
                  <a:close/>
                  <a:moveTo>
                    <a:pt x="282" y="7"/>
                  </a:moveTo>
                  <a:cubicBezTo>
                    <a:pt x="293" y="11"/>
                    <a:pt x="302" y="18"/>
                    <a:pt x="310" y="26"/>
                  </a:cubicBezTo>
                  <a:cubicBezTo>
                    <a:pt x="319" y="35"/>
                    <a:pt x="325" y="44"/>
                    <a:pt x="329" y="54"/>
                  </a:cubicBezTo>
                  <a:cubicBezTo>
                    <a:pt x="334" y="65"/>
                    <a:pt x="336" y="76"/>
                    <a:pt x="336" y="88"/>
                  </a:cubicBezTo>
                  <a:cubicBezTo>
                    <a:pt x="336" y="99"/>
                    <a:pt x="334" y="111"/>
                    <a:pt x="329" y="121"/>
                  </a:cubicBezTo>
                  <a:cubicBezTo>
                    <a:pt x="325" y="132"/>
                    <a:pt x="318" y="142"/>
                    <a:pt x="310" y="150"/>
                  </a:cubicBezTo>
                  <a:cubicBezTo>
                    <a:pt x="290" y="170"/>
                    <a:pt x="290" y="170"/>
                    <a:pt x="290" y="170"/>
                  </a:cubicBezTo>
                  <a:cubicBezTo>
                    <a:pt x="281" y="179"/>
                    <a:pt x="272" y="185"/>
                    <a:pt x="261" y="189"/>
                  </a:cubicBezTo>
                  <a:cubicBezTo>
                    <a:pt x="250" y="194"/>
                    <a:pt x="239" y="196"/>
                    <a:pt x="228" y="196"/>
                  </a:cubicBezTo>
                  <a:cubicBezTo>
                    <a:pt x="216" y="196"/>
                    <a:pt x="206" y="194"/>
                    <a:pt x="196" y="190"/>
                  </a:cubicBezTo>
                  <a:cubicBezTo>
                    <a:pt x="218" y="167"/>
                    <a:pt x="218" y="167"/>
                    <a:pt x="218" y="167"/>
                  </a:cubicBezTo>
                  <a:cubicBezTo>
                    <a:pt x="222" y="168"/>
                    <a:pt x="225" y="168"/>
                    <a:pt x="228" y="168"/>
                  </a:cubicBezTo>
                  <a:cubicBezTo>
                    <a:pt x="235" y="168"/>
                    <a:pt x="243" y="167"/>
                    <a:pt x="250" y="164"/>
                  </a:cubicBezTo>
                  <a:cubicBezTo>
                    <a:pt x="258" y="161"/>
                    <a:pt x="264" y="156"/>
                    <a:pt x="270" y="151"/>
                  </a:cubicBezTo>
                  <a:cubicBezTo>
                    <a:pt x="291" y="130"/>
                    <a:pt x="291" y="130"/>
                    <a:pt x="291" y="130"/>
                  </a:cubicBezTo>
                  <a:cubicBezTo>
                    <a:pt x="298" y="123"/>
                    <a:pt x="303" y="114"/>
                    <a:pt x="306" y="103"/>
                  </a:cubicBezTo>
                  <a:cubicBezTo>
                    <a:pt x="308" y="93"/>
                    <a:pt x="308" y="83"/>
                    <a:pt x="306" y="72"/>
                  </a:cubicBezTo>
                  <a:cubicBezTo>
                    <a:pt x="303" y="62"/>
                    <a:pt x="298" y="53"/>
                    <a:pt x="291" y="46"/>
                  </a:cubicBezTo>
                  <a:cubicBezTo>
                    <a:pt x="285" y="40"/>
                    <a:pt x="279" y="36"/>
                    <a:pt x="271" y="33"/>
                  </a:cubicBezTo>
                  <a:cubicBezTo>
                    <a:pt x="264" y="30"/>
                    <a:pt x="256" y="28"/>
                    <a:pt x="249" y="28"/>
                  </a:cubicBezTo>
                  <a:cubicBezTo>
                    <a:pt x="241" y="28"/>
                    <a:pt x="233" y="30"/>
                    <a:pt x="226" y="33"/>
                  </a:cubicBezTo>
                  <a:cubicBezTo>
                    <a:pt x="218" y="36"/>
                    <a:pt x="212" y="40"/>
                    <a:pt x="206" y="46"/>
                  </a:cubicBezTo>
                  <a:cubicBezTo>
                    <a:pt x="186" y="66"/>
                    <a:pt x="186" y="66"/>
                    <a:pt x="186" y="66"/>
                  </a:cubicBezTo>
                  <a:cubicBezTo>
                    <a:pt x="179" y="73"/>
                    <a:pt x="174" y="81"/>
                    <a:pt x="171" y="90"/>
                  </a:cubicBezTo>
                  <a:cubicBezTo>
                    <a:pt x="168" y="99"/>
                    <a:pt x="167" y="109"/>
                    <a:pt x="169" y="118"/>
                  </a:cubicBezTo>
                  <a:cubicBezTo>
                    <a:pt x="146" y="141"/>
                    <a:pt x="146" y="141"/>
                    <a:pt x="146" y="141"/>
                  </a:cubicBezTo>
                  <a:cubicBezTo>
                    <a:pt x="142" y="130"/>
                    <a:pt x="140" y="120"/>
                    <a:pt x="140" y="108"/>
                  </a:cubicBezTo>
                  <a:cubicBezTo>
                    <a:pt x="140" y="97"/>
                    <a:pt x="142" y="86"/>
                    <a:pt x="147" y="75"/>
                  </a:cubicBezTo>
                  <a:cubicBezTo>
                    <a:pt x="151" y="64"/>
                    <a:pt x="158" y="55"/>
                    <a:pt x="166" y="47"/>
                  </a:cubicBezTo>
                  <a:cubicBezTo>
                    <a:pt x="186" y="26"/>
                    <a:pt x="186" y="26"/>
                    <a:pt x="186" y="26"/>
                  </a:cubicBezTo>
                  <a:cubicBezTo>
                    <a:pt x="195" y="18"/>
                    <a:pt x="204" y="12"/>
                    <a:pt x="215" y="7"/>
                  </a:cubicBezTo>
                  <a:cubicBezTo>
                    <a:pt x="226" y="3"/>
                    <a:pt x="237" y="0"/>
                    <a:pt x="249" y="0"/>
                  </a:cubicBezTo>
                  <a:cubicBezTo>
                    <a:pt x="260" y="0"/>
                    <a:pt x="271" y="2"/>
                    <a:pt x="282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94" name="TextBox 193">
            <a:extLst>
              <a:ext uri="{FF2B5EF4-FFF2-40B4-BE49-F238E27FC236}">
                <a16:creationId xmlns:a16="http://schemas.microsoft.com/office/drawing/2014/main" id="{C8A37DE3-E294-4ED9-8474-676EF2F48DFB}"/>
              </a:ext>
            </a:extLst>
          </p:cNvPr>
          <p:cNvSpPr txBox="1"/>
          <p:nvPr/>
        </p:nvSpPr>
        <p:spPr>
          <a:xfrm>
            <a:off x="17689964" y="1041591"/>
            <a:ext cx="3825487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j-lt"/>
                <a:cs typeface="Poppins Medium" panose="00000600000000000000" pitchFamily="2" charset="0"/>
              </a:rPr>
              <a:t>Put your question</a:t>
            </a:r>
            <a:r>
              <a:rPr lang="ru-RU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about career</a:t>
            </a:r>
            <a:r>
              <a:rPr lang="ru-RU" sz="2700" dirty="0">
                <a:latin typeface="+mj-lt"/>
                <a:cs typeface="Poppins Medium" panose="00000600000000000000" pitchFamily="2" charset="0"/>
              </a:rPr>
              <a:t>?</a:t>
            </a:r>
            <a:endParaRPr lang="en-US" sz="2700" dirty="0">
              <a:latin typeface="+mj-lt"/>
              <a:cs typeface="Poppins Medium" panose="00000600000000000000" pitchFamily="2" charset="0"/>
            </a:endParaRPr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C6EBAD63-8936-44E7-86E7-ECCAE9676F3A}"/>
              </a:ext>
            </a:extLst>
          </p:cNvPr>
          <p:cNvCxnSpPr>
            <a:cxnSpLocks/>
          </p:cNvCxnSpPr>
          <p:nvPr/>
        </p:nvCxnSpPr>
        <p:spPr>
          <a:xfrm>
            <a:off x="17763027" y="2827659"/>
            <a:ext cx="5096975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C390B459-3B03-45DE-B1A5-5177C0295E57}"/>
              </a:ext>
            </a:extLst>
          </p:cNvPr>
          <p:cNvSpPr txBox="1"/>
          <p:nvPr/>
        </p:nvSpPr>
        <p:spPr>
          <a:xfrm>
            <a:off x="17689964" y="3383536"/>
            <a:ext cx="5216812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n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n-lt"/>
                <a:cs typeface="Poppins Medium" panose="00000600000000000000" pitchFamily="2" charset="0"/>
              </a:rPr>
              <a:t>.</a:t>
            </a:r>
          </a:p>
        </p:txBody>
      </p:sp>
      <p:pic>
        <p:nvPicPr>
          <p:cNvPr id="4" name="Picture Placeholder 3" descr="Two people holding up a pair of glasses&#10;&#10;Description automatically generated">
            <a:extLst>
              <a:ext uri="{FF2B5EF4-FFF2-40B4-BE49-F238E27FC236}">
                <a16:creationId xmlns:a16="http://schemas.microsoft.com/office/drawing/2014/main" id="{97E57F78-48D8-93ED-15D8-82869C075A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r="1096"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56338703"/>
      </p:ext>
    </p:extLst>
  </p:cSld>
  <p:clrMapOvr>
    <a:masterClrMapping/>
  </p:clrMapOvr>
  <p:transition spd="slow" advClick="0" advTm="1000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yellow and white letter a&#10;&#10;Description automatically generated">
            <a:extLst>
              <a:ext uri="{FF2B5EF4-FFF2-40B4-BE49-F238E27FC236}">
                <a16:creationId xmlns:a16="http://schemas.microsoft.com/office/drawing/2014/main" id="{DB97B810-E474-1C21-437D-69DB8615F3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8" b="21868"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FAEDBCF-241F-4FD7-B755-8B50A5565F02}"/>
              </a:ext>
            </a:extLst>
          </p:cNvPr>
          <p:cNvSpPr/>
          <p:nvPr/>
        </p:nvSpPr>
        <p:spPr>
          <a:xfrm>
            <a:off x="0" y="0"/>
            <a:ext cx="24377650" cy="13715999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D70A581-7CE4-4E55-BC92-59AE4E109C16}"/>
              </a:ext>
            </a:extLst>
          </p:cNvPr>
          <p:cNvSpPr/>
          <p:nvPr/>
        </p:nvSpPr>
        <p:spPr>
          <a:xfrm rot="18900000">
            <a:off x="1802882" y="3319765"/>
            <a:ext cx="28415184" cy="83733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0F73C4-F63D-4B95-8F86-3E5F6FF4E90B}"/>
              </a:ext>
            </a:extLst>
          </p:cNvPr>
          <p:cNvSpPr txBox="1"/>
          <p:nvPr/>
        </p:nvSpPr>
        <p:spPr>
          <a:xfrm>
            <a:off x="-410711" y="4503506"/>
            <a:ext cx="24377650" cy="39395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5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Thank</a:t>
            </a:r>
            <a:r>
              <a:rPr lang="en-US" sz="250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5000" dirty="0">
                <a:solidFill>
                  <a:srgbClr val="05194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You.</a:t>
            </a:r>
            <a:endParaRPr lang="ru-RU" sz="25000" dirty="0">
              <a:solidFill>
                <a:srgbClr val="051944"/>
              </a:solidFill>
              <a:latin typeface="+mn-lt"/>
              <a:cs typeface="Poppins" panose="00000500000000000000" pitchFamily="2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043865E-4FDE-4B91-97AE-B27680C9CF64}"/>
              </a:ext>
            </a:extLst>
          </p:cNvPr>
          <p:cNvSpPr/>
          <p:nvPr/>
        </p:nvSpPr>
        <p:spPr>
          <a:xfrm>
            <a:off x="24377650" y="-3021212"/>
            <a:ext cx="13131417" cy="1848981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9BBA08D-21D5-4C48-BFE9-80FE9BB27D73}"/>
              </a:ext>
            </a:extLst>
          </p:cNvPr>
          <p:cNvSpPr/>
          <p:nvPr/>
        </p:nvSpPr>
        <p:spPr>
          <a:xfrm>
            <a:off x="-8162885" y="-6586141"/>
            <a:ext cx="40381199" cy="658614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255EC49-88A0-40AC-A694-3CDC717A04A1}"/>
              </a:ext>
            </a:extLst>
          </p:cNvPr>
          <p:cNvSpPr/>
          <p:nvPr/>
        </p:nvSpPr>
        <p:spPr>
          <a:xfrm>
            <a:off x="-8162885" y="13716000"/>
            <a:ext cx="40381199" cy="658614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 descr="A yellow and white letter a&#10;&#10;Description automatically generated">
            <a:extLst>
              <a:ext uri="{FF2B5EF4-FFF2-40B4-BE49-F238E27FC236}">
                <a16:creationId xmlns:a16="http://schemas.microsoft.com/office/drawing/2014/main" id="{6596A24F-342F-4468-2645-86C4C70C4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9552" y="9325260"/>
            <a:ext cx="4277996" cy="42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7607"/>
      </p:ext>
    </p:extLst>
  </p:cSld>
  <p:clrMapOvr>
    <a:masterClrMapping/>
  </p:clrMapOvr>
  <p:transition spd="slow" advClick="0" advTm="1000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B51CD03D-61E5-4F20-B22A-3212F1E0E8D0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6CB6E95-5934-4A07-88D7-E412AB13D635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F9A1D3F-BFD4-4F5A-9D4E-FCE5949933C6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087A53D-35DC-40D2-95CD-0D40E71083B1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7240E01-DB7C-427E-96C8-59DEE8F956C1}"/>
              </a:ext>
            </a:extLst>
          </p:cNvPr>
          <p:cNvGrpSpPr/>
          <p:nvPr/>
        </p:nvGrpSpPr>
        <p:grpSpPr>
          <a:xfrm>
            <a:off x="2014628" y="2090333"/>
            <a:ext cx="8843804" cy="2261418"/>
            <a:chOff x="2073622" y="2444298"/>
            <a:chExt cx="8843804" cy="226141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FDC4EE-1112-496F-AF82-59FA8A8FEB38}"/>
                </a:ext>
              </a:extLst>
            </p:cNvPr>
            <p:cNvSpPr txBox="1"/>
            <p:nvPr/>
          </p:nvSpPr>
          <p:spPr>
            <a:xfrm>
              <a:off x="2076796" y="3228388"/>
              <a:ext cx="88406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The</a:t>
              </a:r>
              <a: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Features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C5E58B4-D5F1-4AE6-AE32-8357E1A0B340}"/>
                </a:ext>
              </a:extLst>
            </p:cNvPr>
            <p:cNvSpPr txBox="1"/>
            <p:nvPr/>
          </p:nvSpPr>
          <p:spPr>
            <a:xfrm>
              <a:off x="2073622" y="2444298"/>
              <a:ext cx="8156575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AA4D9300-5B7A-4050-BD57-053E16BB6B47}"/>
              </a:ext>
            </a:extLst>
          </p:cNvPr>
          <p:cNvSpPr/>
          <p:nvPr/>
        </p:nvSpPr>
        <p:spPr>
          <a:xfrm>
            <a:off x="2035174" y="5102942"/>
            <a:ext cx="10007455" cy="32001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A4E9C2-16E5-48DD-B373-95B8FEF28C01}"/>
              </a:ext>
            </a:extLst>
          </p:cNvPr>
          <p:cNvSpPr/>
          <p:nvPr/>
        </p:nvSpPr>
        <p:spPr>
          <a:xfrm>
            <a:off x="12439590" y="5102942"/>
            <a:ext cx="10007455" cy="3200128"/>
          </a:xfrm>
          <a:prstGeom prst="rect">
            <a:avLst/>
          </a:prstGeom>
          <a:solidFill>
            <a:srgbClr val="051944"/>
          </a:soli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0F73F4-DEE6-4A08-9DCE-23A936319973}"/>
              </a:ext>
            </a:extLst>
          </p:cNvPr>
          <p:cNvSpPr/>
          <p:nvPr/>
        </p:nvSpPr>
        <p:spPr>
          <a:xfrm>
            <a:off x="2035174" y="8687074"/>
            <a:ext cx="10007455" cy="32001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63" name="Freeform 5">
            <a:extLst>
              <a:ext uri="{FF2B5EF4-FFF2-40B4-BE49-F238E27FC236}">
                <a16:creationId xmlns:a16="http://schemas.microsoft.com/office/drawing/2014/main" id="{81931596-E092-40F8-9CDC-A0260B1C53B2}"/>
              </a:ext>
            </a:extLst>
          </p:cNvPr>
          <p:cNvSpPr>
            <a:spLocks noEditPoints="1"/>
          </p:cNvSpPr>
          <p:nvPr/>
        </p:nvSpPr>
        <p:spPr bwMode="auto">
          <a:xfrm>
            <a:off x="2995396" y="6241447"/>
            <a:ext cx="1039083" cy="826375"/>
          </a:xfrm>
          <a:custGeom>
            <a:avLst/>
            <a:gdLst>
              <a:gd name="T0" fmla="*/ 552 w 552"/>
              <a:gd name="T1" fmla="*/ 0 h 439"/>
              <a:gd name="T2" fmla="*/ 552 w 552"/>
              <a:gd name="T3" fmla="*/ 358 h 439"/>
              <a:gd name="T4" fmla="*/ 296 w 552"/>
              <a:gd name="T5" fmla="*/ 358 h 439"/>
              <a:gd name="T6" fmla="*/ 296 w 552"/>
              <a:gd name="T7" fmla="*/ 399 h 439"/>
              <a:gd name="T8" fmla="*/ 396 w 552"/>
              <a:gd name="T9" fmla="*/ 399 h 439"/>
              <a:gd name="T10" fmla="*/ 396 w 552"/>
              <a:gd name="T11" fmla="*/ 439 h 439"/>
              <a:gd name="T12" fmla="*/ 156 w 552"/>
              <a:gd name="T13" fmla="*/ 439 h 439"/>
              <a:gd name="T14" fmla="*/ 156 w 552"/>
              <a:gd name="T15" fmla="*/ 399 h 439"/>
              <a:gd name="T16" fmla="*/ 256 w 552"/>
              <a:gd name="T17" fmla="*/ 399 h 439"/>
              <a:gd name="T18" fmla="*/ 256 w 552"/>
              <a:gd name="T19" fmla="*/ 358 h 439"/>
              <a:gd name="T20" fmla="*/ 0 w 552"/>
              <a:gd name="T21" fmla="*/ 358 h 439"/>
              <a:gd name="T22" fmla="*/ 0 w 552"/>
              <a:gd name="T23" fmla="*/ 0 h 439"/>
              <a:gd name="T24" fmla="*/ 552 w 552"/>
              <a:gd name="T25" fmla="*/ 0 h 439"/>
              <a:gd name="T26" fmla="*/ 38 w 552"/>
              <a:gd name="T27" fmla="*/ 320 h 439"/>
              <a:gd name="T28" fmla="*/ 514 w 552"/>
              <a:gd name="T29" fmla="*/ 320 h 439"/>
              <a:gd name="T30" fmla="*/ 514 w 552"/>
              <a:gd name="T31" fmla="*/ 40 h 439"/>
              <a:gd name="T32" fmla="*/ 38 w 552"/>
              <a:gd name="T33" fmla="*/ 40 h 439"/>
              <a:gd name="T34" fmla="*/ 38 w 552"/>
              <a:gd name="T35" fmla="*/ 32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52" h="439">
                <a:moveTo>
                  <a:pt x="552" y="0"/>
                </a:moveTo>
                <a:lnTo>
                  <a:pt x="552" y="358"/>
                </a:lnTo>
                <a:lnTo>
                  <a:pt x="296" y="358"/>
                </a:lnTo>
                <a:lnTo>
                  <a:pt x="296" y="399"/>
                </a:lnTo>
                <a:lnTo>
                  <a:pt x="396" y="399"/>
                </a:lnTo>
                <a:lnTo>
                  <a:pt x="396" y="439"/>
                </a:lnTo>
                <a:lnTo>
                  <a:pt x="156" y="439"/>
                </a:lnTo>
                <a:lnTo>
                  <a:pt x="156" y="399"/>
                </a:lnTo>
                <a:lnTo>
                  <a:pt x="256" y="399"/>
                </a:lnTo>
                <a:lnTo>
                  <a:pt x="256" y="358"/>
                </a:lnTo>
                <a:lnTo>
                  <a:pt x="0" y="358"/>
                </a:lnTo>
                <a:lnTo>
                  <a:pt x="0" y="0"/>
                </a:lnTo>
                <a:lnTo>
                  <a:pt x="552" y="0"/>
                </a:lnTo>
                <a:close/>
                <a:moveTo>
                  <a:pt x="38" y="320"/>
                </a:moveTo>
                <a:lnTo>
                  <a:pt x="514" y="320"/>
                </a:lnTo>
                <a:lnTo>
                  <a:pt x="514" y="40"/>
                </a:lnTo>
                <a:lnTo>
                  <a:pt x="38" y="40"/>
                </a:lnTo>
                <a:lnTo>
                  <a:pt x="38" y="3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4" name="Freeform 18">
            <a:extLst>
              <a:ext uri="{FF2B5EF4-FFF2-40B4-BE49-F238E27FC236}">
                <a16:creationId xmlns:a16="http://schemas.microsoft.com/office/drawing/2014/main" id="{C89B77F4-57E8-4EFF-9B40-764E1D41B297}"/>
              </a:ext>
            </a:extLst>
          </p:cNvPr>
          <p:cNvSpPr>
            <a:spLocks noEditPoints="1"/>
          </p:cNvSpPr>
          <p:nvPr/>
        </p:nvSpPr>
        <p:spPr bwMode="auto">
          <a:xfrm>
            <a:off x="2863908" y="9773413"/>
            <a:ext cx="1147653" cy="978392"/>
          </a:xfrm>
          <a:custGeom>
            <a:avLst/>
            <a:gdLst>
              <a:gd name="T0" fmla="*/ 147 w 233"/>
              <a:gd name="T1" fmla="*/ 7 h 200"/>
              <a:gd name="T2" fmla="*/ 171 w 233"/>
              <a:gd name="T3" fmla="*/ 25 h 200"/>
              <a:gd name="T4" fmla="*/ 187 w 233"/>
              <a:gd name="T5" fmla="*/ 51 h 200"/>
              <a:gd name="T6" fmla="*/ 210 w 233"/>
              <a:gd name="T7" fmla="*/ 59 h 200"/>
              <a:gd name="T8" fmla="*/ 227 w 233"/>
              <a:gd name="T9" fmla="*/ 76 h 200"/>
              <a:gd name="T10" fmla="*/ 233 w 233"/>
              <a:gd name="T11" fmla="*/ 100 h 200"/>
              <a:gd name="T12" fmla="*/ 227 w 233"/>
              <a:gd name="T13" fmla="*/ 125 h 200"/>
              <a:gd name="T14" fmla="*/ 208 w 233"/>
              <a:gd name="T15" fmla="*/ 144 h 200"/>
              <a:gd name="T16" fmla="*/ 183 w 233"/>
              <a:gd name="T17" fmla="*/ 150 h 200"/>
              <a:gd name="T18" fmla="*/ 142 w 233"/>
              <a:gd name="T19" fmla="*/ 150 h 200"/>
              <a:gd name="T20" fmla="*/ 142 w 233"/>
              <a:gd name="T21" fmla="*/ 134 h 200"/>
              <a:gd name="T22" fmla="*/ 183 w 233"/>
              <a:gd name="T23" fmla="*/ 134 h 200"/>
              <a:gd name="T24" fmla="*/ 200 w 233"/>
              <a:gd name="T25" fmla="*/ 129 h 200"/>
              <a:gd name="T26" fmla="*/ 212 w 233"/>
              <a:gd name="T27" fmla="*/ 117 h 200"/>
              <a:gd name="T28" fmla="*/ 217 w 233"/>
              <a:gd name="T29" fmla="*/ 100 h 200"/>
              <a:gd name="T30" fmla="*/ 212 w 233"/>
              <a:gd name="T31" fmla="*/ 83 h 200"/>
              <a:gd name="T32" fmla="*/ 200 w 233"/>
              <a:gd name="T33" fmla="*/ 71 h 200"/>
              <a:gd name="T34" fmla="*/ 183 w 233"/>
              <a:gd name="T35" fmla="*/ 67 h 200"/>
              <a:gd name="T36" fmla="*/ 182 w 233"/>
              <a:gd name="T37" fmla="*/ 67 h 200"/>
              <a:gd name="T38" fmla="*/ 175 w 233"/>
              <a:gd name="T39" fmla="*/ 67 h 200"/>
              <a:gd name="T40" fmla="*/ 173 w 233"/>
              <a:gd name="T41" fmla="*/ 61 h 200"/>
              <a:gd name="T42" fmla="*/ 162 w 233"/>
              <a:gd name="T43" fmla="*/ 38 h 200"/>
              <a:gd name="T44" fmla="*/ 142 w 233"/>
              <a:gd name="T45" fmla="*/ 23 h 200"/>
              <a:gd name="T46" fmla="*/ 116 w 233"/>
              <a:gd name="T47" fmla="*/ 17 h 200"/>
              <a:gd name="T48" fmla="*/ 91 w 233"/>
              <a:gd name="T49" fmla="*/ 23 h 200"/>
              <a:gd name="T50" fmla="*/ 70 w 233"/>
              <a:gd name="T51" fmla="*/ 40 h 200"/>
              <a:gd name="T52" fmla="*/ 67 w 233"/>
              <a:gd name="T53" fmla="*/ 44 h 200"/>
              <a:gd name="T54" fmla="*/ 62 w 233"/>
              <a:gd name="T55" fmla="*/ 42 h 200"/>
              <a:gd name="T56" fmla="*/ 58 w 233"/>
              <a:gd name="T57" fmla="*/ 42 h 200"/>
              <a:gd name="T58" fmla="*/ 46 w 233"/>
              <a:gd name="T59" fmla="*/ 47 h 200"/>
              <a:gd name="T60" fmla="*/ 41 w 233"/>
              <a:gd name="T61" fmla="*/ 59 h 200"/>
              <a:gd name="T62" fmla="*/ 42 w 233"/>
              <a:gd name="T63" fmla="*/ 67 h 200"/>
              <a:gd name="T64" fmla="*/ 37 w 233"/>
              <a:gd name="T65" fmla="*/ 70 h 200"/>
              <a:gd name="T66" fmla="*/ 22 w 233"/>
              <a:gd name="T67" fmla="*/ 82 h 200"/>
              <a:gd name="T68" fmla="*/ 16 w 233"/>
              <a:gd name="T69" fmla="*/ 100 h 200"/>
              <a:gd name="T70" fmla="*/ 21 w 233"/>
              <a:gd name="T71" fmla="*/ 117 h 200"/>
              <a:gd name="T72" fmla="*/ 33 w 233"/>
              <a:gd name="T73" fmla="*/ 129 h 200"/>
              <a:gd name="T74" fmla="*/ 50 w 233"/>
              <a:gd name="T75" fmla="*/ 134 h 200"/>
              <a:gd name="T76" fmla="*/ 91 w 233"/>
              <a:gd name="T77" fmla="*/ 134 h 200"/>
              <a:gd name="T78" fmla="*/ 91 w 233"/>
              <a:gd name="T79" fmla="*/ 150 h 200"/>
              <a:gd name="T80" fmla="*/ 50 w 233"/>
              <a:gd name="T81" fmla="*/ 150 h 200"/>
              <a:gd name="T82" fmla="*/ 25 w 233"/>
              <a:gd name="T83" fmla="*/ 144 h 200"/>
              <a:gd name="T84" fmla="*/ 6 w 233"/>
              <a:gd name="T85" fmla="*/ 125 h 200"/>
              <a:gd name="T86" fmla="*/ 0 w 233"/>
              <a:gd name="T87" fmla="*/ 101 h 200"/>
              <a:gd name="T88" fmla="*/ 7 w 233"/>
              <a:gd name="T89" fmla="*/ 76 h 200"/>
              <a:gd name="T90" fmla="*/ 25 w 233"/>
              <a:gd name="T91" fmla="*/ 59 h 200"/>
              <a:gd name="T92" fmla="*/ 29 w 233"/>
              <a:gd name="T93" fmla="*/ 42 h 200"/>
              <a:gd name="T94" fmla="*/ 41 w 233"/>
              <a:gd name="T95" fmla="*/ 30 h 200"/>
              <a:gd name="T96" fmla="*/ 58 w 233"/>
              <a:gd name="T97" fmla="*/ 25 h 200"/>
              <a:gd name="T98" fmla="*/ 60 w 233"/>
              <a:gd name="T99" fmla="*/ 25 h 200"/>
              <a:gd name="T100" fmla="*/ 61 w 233"/>
              <a:gd name="T101" fmla="*/ 26 h 200"/>
              <a:gd name="T102" fmla="*/ 86 w 233"/>
              <a:gd name="T103" fmla="*/ 7 h 200"/>
              <a:gd name="T104" fmla="*/ 117 w 233"/>
              <a:gd name="T105" fmla="*/ 0 h 200"/>
              <a:gd name="T106" fmla="*/ 147 w 233"/>
              <a:gd name="T107" fmla="*/ 7 h 200"/>
              <a:gd name="T108" fmla="*/ 125 w 233"/>
              <a:gd name="T109" fmla="*/ 100 h 200"/>
              <a:gd name="T110" fmla="*/ 125 w 233"/>
              <a:gd name="T111" fmla="*/ 167 h 200"/>
              <a:gd name="T112" fmla="*/ 150 w 233"/>
              <a:gd name="T113" fmla="*/ 167 h 200"/>
              <a:gd name="T114" fmla="*/ 117 w 233"/>
              <a:gd name="T115" fmla="*/ 200 h 200"/>
              <a:gd name="T116" fmla="*/ 83 w 233"/>
              <a:gd name="T117" fmla="*/ 167 h 200"/>
              <a:gd name="T118" fmla="*/ 108 w 233"/>
              <a:gd name="T119" fmla="*/ 167 h 200"/>
              <a:gd name="T120" fmla="*/ 108 w 233"/>
              <a:gd name="T121" fmla="*/ 100 h 200"/>
              <a:gd name="T122" fmla="*/ 125 w 233"/>
              <a:gd name="T123" fmla="*/ 10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3" h="200">
                <a:moveTo>
                  <a:pt x="147" y="7"/>
                </a:moveTo>
                <a:cubicBezTo>
                  <a:pt x="156" y="11"/>
                  <a:pt x="164" y="17"/>
                  <a:pt x="171" y="25"/>
                </a:cubicBezTo>
                <a:cubicBezTo>
                  <a:pt x="178" y="33"/>
                  <a:pt x="183" y="41"/>
                  <a:pt x="187" y="51"/>
                </a:cubicBezTo>
                <a:cubicBezTo>
                  <a:pt x="195" y="52"/>
                  <a:pt x="203" y="54"/>
                  <a:pt x="210" y="59"/>
                </a:cubicBezTo>
                <a:cubicBezTo>
                  <a:pt x="217" y="63"/>
                  <a:pt x="223" y="69"/>
                  <a:pt x="227" y="76"/>
                </a:cubicBezTo>
                <a:cubicBezTo>
                  <a:pt x="231" y="84"/>
                  <a:pt x="233" y="92"/>
                  <a:pt x="233" y="100"/>
                </a:cubicBezTo>
                <a:cubicBezTo>
                  <a:pt x="233" y="109"/>
                  <a:pt x="231" y="118"/>
                  <a:pt x="227" y="125"/>
                </a:cubicBezTo>
                <a:cubicBezTo>
                  <a:pt x="222" y="133"/>
                  <a:pt x="216" y="139"/>
                  <a:pt x="208" y="144"/>
                </a:cubicBezTo>
                <a:cubicBezTo>
                  <a:pt x="201" y="148"/>
                  <a:pt x="192" y="150"/>
                  <a:pt x="183" y="150"/>
                </a:cubicBezTo>
                <a:cubicBezTo>
                  <a:pt x="142" y="150"/>
                  <a:pt x="142" y="150"/>
                  <a:pt x="142" y="150"/>
                </a:cubicBezTo>
                <a:cubicBezTo>
                  <a:pt x="142" y="134"/>
                  <a:pt x="142" y="134"/>
                  <a:pt x="142" y="134"/>
                </a:cubicBezTo>
                <a:cubicBezTo>
                  <a:pt x="183" y="134"/>
                  <a:pt x="183" y="134"/>
                  <a:pt x="183" y="134"/>
                </a:cubicBezTo>
                <a:cubicBezTo>
                  <a:pt x="189" y="134"/>
                  <a:pt x="195" y="132"/>
                  <a:pt x="200" y="129"/>
                </a:cubicBezTo>
                <a:cubicBezTo>
                  <a:pt x="205" y="126"/>
                  <a:pt x="209" y="122"/>
                  <a:pt x="212" y="117"/>
                </a:cubicBezTo>
                <a:cubicBezTo>
                  <a:pt x="215" y="112"/>
                  <a:pt x="217" y="106"/>
                  <a:pt x="217" y="100"/>
                </a:cubicBezTo>
                <a:cubicBezTo>
                  <a:pt x="217" y="94"/>
                  <a:pt x="215" y="89"/>
                  <a:pt x="212" y="83"/>
                </a:cubicBezTo>
                <a:cubicBezTo>
                  <a:pt x="209" y="78"/>
                  <a:pt x="205" y="74"/>
                  <a:pt x="200" y="71"/>
                </a:cubicBezTo>
                <a:cubicBezTo>
                  <a:pt x="195" y="68"/>
                  <a:pt x="189" y="67"/>
                  <a:pt x="183" y="67"/>
                </a:cubicBezTo>
                <a:cubicBezTo>
                  <a:pt x="185" y="67"/>
                  <a:pt x="185" y="67"/>
                  <a:pt x="182" y="67"/>
                </a:cubicBezTo>
                <a:cubicBezTo>
                  <a:pt x="175" y="67"/>
                  <a:pt x="175" y="67"/>
                  <a:pt x="175" y="67"/>
                </a:cubicBezTo>
                <a:cubicBezTo>
                  <a:pt x="173" y="61"/>
                  <a:pt x="173" y="61"/>
                  <a:pt x="173" y="61"/>
                </a:cubicBezTo>
                <a:cubicBezTo>
                  <a:pt x="171" y="53"/>
                  <a:pt x="167" y="45"/>
                  <a:pt x="162" y="38"/>
                </a:cubicBezTo>
                <a:cubicBezTo>
                  <a:pt x="156" y="32"/>
                  <a:pt x="150" y="26"/>
                  <a:pt x="142" y="23"/>
                </a:cubicBezTo>
                <a:cubicBezTo>
                  <a:pt x="134" y="19"/>
                  <a:pt x="125" y="17"/>
                  <a:pt x="116" y="17"/>
                </a:cubicBezTo>
                <a:cubicBezTo>
                  <a:pt x="107" y="17"/>
                  <a:pt x="99" y="19"/>
                  <a:pt x="91" y="23"/>
                </a:cubicBezTo>
                <a:cubicBezTo>
                  <a:pt x="82" y="27"/>
                  <a:pt x="76" y="33"/>
                  <a:pt x="70" y="40"/>
                </a:cubicBezTo>
                <a:cubicBezTo>
                  <a:pt x="67" y="44"/>
                  <a:pt x="67" y="44"/>
                  <a:pt x="67" y="44"/>
                </a:cubicBezTo>
                <a:cubicBezTo>
                  <a:pt x="62" y="42"/>
                  <a:pt x="62" y="42"/>
                  <a:pt x="62" y="42"/>
                </a:cubicBezTo>
                <a:cubicBezTo>
                  <a:pt x="61" y="42"/>
                  <a:pt x="59" y="42"/>
                  <a:pt x="58" y="42"/>
                </a:cubicBezTo>
                <a:cubicBezTo>
                  <a:pt x="53" y="42"/>
                  <a:pt x="49" y="43"/>
                  <a:pt x="46" y="47"/>
                </a:cubicBezTo>
                <a:cubicBezTo>
                  <a:pt x="43" y="50"/>
                  <a:pt x="41" y="54"/>
                  <a:pt x="41" y="59"/>
                </a:cubicBezTo>
                <a:cubicBezTo>
                  <a:pt x="42" y="67"/>
                  <a:pt x="42" y="67"/>
                  <a:pt x="42" y="67"/>
                </a:cubicBezTo>
                <a:cubicBezTo>
                  <a:pt x="37" y="70"/>
                  <a:pt x="37" y="70"/>
                  <a:pt x="37" y="70"/>
                </a:cubicBezTo>
                <a:cubicBezTo>
                  <a:pt x="31" y="72"/>
                  <a:pt x="26" y="76"/>
                  <a:pt x="22" y="82"/>
                </a:cubicBezTo>
                <a:cubicBezTo>
                  <a:pt x="18" y="87"/>
                  <a:pt x="16" y="94"/>
                  <a:pt x="16" y="100"/>
                </a:cubicBezTo>
                <a:cubicBezTo>
                  <a:pt x="16" y="106"/>
                  <a:pt x="18" y="112"/>
                  <a:pt x="21" y="117"/>
                </a:cubicBezTo>
                <a:cubicBezTo>
                  <a:pt x="24" y="122"/>
                  <a:pt x="28" y="126"/>
                  <a:pt x="33" y="129"/>
                </a:cubicBezTo>
                <a:cubicBezTo>
                  <a:pt x="38" y="132"/>
                  <a:pt x="44" y="134"/>
                  <a:pt x="50" y="134"/>
                </a:cubicBezTo>
                <a:cubicBezTo>
                  <a:pt x="91" y="134"/>
                  <a:pt x="91" y="134"/>
                  <a:pt x="91" y="134"/>
                </a:cubicBezTo>
                <a:cubicBezTo>
                  <a:pt x="91" y="150"/>
                  <a:pt x="91" y="150"/>
                  <a:pt x="91" y="150"/>
                </a:cubicBezTo>
                <a:cubicBezTo>
                  <a:pt x="50" y="150"/>
                  <a:pt x="50" y="150"/>
                  <a:pt x="50" y="150"/>
                </a:cubicBezTo>
                <a:cubicBezTo>
                  <a:pt x="41" y="150"/>
                  <a:pt x="32" y="148"/>
                  <a:pt x="25" y="144"/>
                </a:cubicBezTo>
                <a:cubicBezTo>
                  <a:pt x="17" y="139"/>
                  <a:pt x="11" y="133"/>
                  <a:pt x="6" y="125"/>
                </a:cubicBezTo>
                <a:cubicBezTo>
                  <a:pt x="2" y="118"/>
                  <a:pt x="0" y="109"/>
                  <a:pt x="0" y="101"/>
                </a:cubicBezTo>
                <a:cubicBezTo>
                  <a:pt x="0" y="92"/>
                  <a:pt x="2" y="84"/>
                  <a:pt x="7" y="76"/>
                </a:cubicBezTo>
                <a:cubicBezTo>
                  <a:pt x="11" y="69"/>
                  <a:pt x="17" y="63"/>
                  <a:pt x="25" y="59"/>
                </a:cubicBezTo>
                <a:cubicBezTo>
                  <a:pt x="25" y="52"/>
                  <a:pt x="26" y="47"/>
                  <a:pt x="29" y="42"/>
                </a:cubicBezTo>
                <a:cubicBezTo>
                  <a:pt x="32" y="37"/>
                  <a:pt x="36" y="33"/>
                  <a:pt x="41" y="30"/>
                </a:cubicBezTo>
                <a:cubicBezTo>
                  <a:pt x="46" y="27"/>
                  <a:pt x="52" y="25"/>
                  <a:pt x="58" y="25"/>
                </a:cubicBezTo>
                <a:cubicBezTo>
                  <a:pt x="59" y="25"/>
                  <a:pt x="59" y="25"/>
                  <a:pt x="60" y="25"/>
                </a:cubicBezTo>
                <a:cubicBezTo>
                  <a:pt x="61" y="26"/>
                  <a:pt x="61" y="26"/>
                  <a:pt x="61" y="26"/>
                </a:cubicBezTo>
                <a:cubicBezTo>
                  <a:pt x="69" y="18"/>
                  <a:pt x="77" y="12"/>
                  <a:pt x="86" y="7"/>
                </a:cubicBezTo>
                <a:cubicBezTo>
                  <a:pt x="96" y="3"/>
                  <a:pt x="106" y="0"/>
                  <a:pt x="117" y="0"/>
                </a:cubicBezTo>
                <a:cubicBezTo>
                  <a:pt x="127" y="0"/>
                  <a:pt x="137" y="2"/>
                  <a:pt x="147" y="7"/>
                </a:cubicBezTo>
                <a:close/>
                <a:moveTo>
                  <a:pt x="125" y="100"/>
                </a:moveTo>
                <a:cubicBezTo>
                  <a:pt x="125" y="167"/>
                  <a:pt x="125" y="167"/>
                  <a:pt x="125" y="167"/>
                </a:cubicBezTo>
                <a:cubicBezTo>
                  <a:pt x="150" y="167"/>
                  <a:pt x="150" y="167"/>
                  <a:pt x="150" y="167"/>
                </a:cubicBezTo>
                <a:cubicBezTo>
                  <a:pt x="117" y="200"/>
                  <a:pt x="117" y="200"/>
                  <a:pt x="117" y="200"/>
                </a:cubicBezTo>
                <a:cubicBezTo>
                  <a:pt x="83" y="167"/>
                  <a:pt x="83" y="167"/>
                  <a:pt x="83" y="167"/>
                </a:cubicBezTo>
                <a:cubicBezTo>
                  <a:pt x="108" y="167"/>
                  <a:pt x="108" y="167"/>
                  <a:pt x="108" y="167"/>
                </a:cubicBezTo>
                <a:cubicBezTo>
                  <a:pt x="108" y="100"/>
                  <a:pt x="108" y="100"/>
                  <a:pt x="108" y="100"/>
                </a:cubicBezTo>
                <a:lnTo>
                  <a:pt x="125" y="1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" name="Freeform 9">
            <a:extLst>
              <a:ext uri="{FF2B5EF4-FFF2-40B4-BE49-F238E27FC236}">
                <a16:creationId xmlns:a16="http://schemas.microsoft.com/office/drawing/2014/main" id="{B80AFD25-5599-4CD2-B6DF-2D46A4CF758D}"/>
              </a:ext>
            </a:extLst>
          </p:cNvPr>
          <p:cNvSpPr>
            <a:spLocks noEditPoints="1"/>
          </p:cNvSpPr>
          <p:nvPr/>
        </p:nvSpPr>
        <p:spPr bwMode="auto">
          <a:xfrm>
            <a:off x="13303047" y="6125879"/>
            <a:ext cx="1006691" cy="998283"/>
          </a:xfrm>
          <a:custGeom>
            <a:avLst/>
            <a:gdLst>
              <a:gd name="T0" fmla="*/ 119 w 150"/>
              <a:gd name="T1" fmla="*/ 0 h 150"/>
              <a:gd name="T2" fmla="*/ 119 w 150"/>
              <a:gd name="T3" fmla="*/ 44 h 150"/>
              <a:gd name="T4" fmla="*/ 131 w 150"/>
              <a:gd name="T5" fmla="*/ 44 h 150"/>
              <a:gd name="T6" fmla="*/ 144 w 150"/>
              <a:gd name="T7" fmla="*/ 49 h 150"/>
              <a:gd name="T8" fmla="*/ 150 w 150"/>
              <a:gd name="T9" fmla="*/ 63 h 150"/>
              <a:gd name="T10" fmla="*/ 150 w 150"/>
              <a:gd name="T11" fmla="*/ 125 h 150"/>
              <a:gd name="T12" fmla="*/ 119 w 150"/>
              <a:gd name="T13" fmla="*/ 125 h 150"/>
              <a:gd name="T14" fmla="*/ 119 w 150"/>
              <a:gd name="T15" fmla="*/ 150 h 150"/>
              <a:gd name="T16" fmla="*/ 31 w 150"/>
              <a:gd name="T17" fmla="*/ 150 h 150"/>
              <a:gd name="T18" fmla="*/ 31 w 150"/>
              <a:gd name="T19" fmla="*/ 125 h 150"/>
              <a:gd name="T20" fmla="*/ 0 w 150"/>
              <a:gd name="T21" fmla="*/ 125 h 150"/>
              <a:gd name="T22" fmla="*/ 0 w 150"/>
              <a:gd name="T23" fmla="*/ 63 h 150"/>
              <a:gd name="T24" fmla="*/ 6 w 150"/>
              <a:gd name="T25" fmla="*/ 49 h 150"/>
              <a:gd name="T26" fmla="*/ 19 w 150"/>
              <a:gd name="T27" fmla="*/ 44 h 150"/>
              <a:gd name="T28" fmla="*/ 31 w 150"/>
              <a:gd name="T29" fmla="*/ 44 h 150"/>
              <a:gd name="T30" fmla="*/ 31 w 150"/>
              <a:gd name="T31" fmla="*/ 0 h 150"/>
              <a:gd name="T32" fmla="*/ 119 w 150"/>
              <a:gd name="T33" fmla="*/ 0 h 150"/>
              <a:gd name="T34" fmla="*/ 14 w 150"/>
              <a:gd name="T35" fmla="*/ 58 h 150"/>
              <a:gd name="T36" fmla="*/ 13 w 150"/>
              <a:gd name="T37" fmla="*/ 63 h 150"/>
              <a:gd name="T38" fmla="*/ 13 w 150"/>
              <a:gd name="T39" fmla="*/ 113 h 150"/>
              <a:gd name="T40" fmla="*/ 31 w 150"/>
              <a:gd name="T41" fmla="*/ 113 h 150"/>
              <a:gd name="T42" fmla="*/ 31 w 150"/>
              <a:gd name="T43" fmla="*/ 88 h 150"/>
              <a:gd name="T44" fmla="*/ 119 w 150"/>
              <a:gd name="T45" fmla="*/ 88 h 150"/>
              <a:gd name="T46" fmla="*/ 119 w 150"/>
              <a:gd name="T47" fmla="*/ 113 h 150"/>
              <a:gd name="T48" fmla="*/ 138 w 150"/>
              <a:gd name="T49" fmla="*/ 113 h 150"/>
              <a:gd name="T50" fmla="*/ 138 w 150"/>
              <a:gd name="T51" fmla="*/ 63 h 150"/>
              <a:gd name="T52" fmla="*/ 136 w 150"/>
              <a:gd name="T53" fmla="*/ 58 h 150"/>
              <a:gd name="T54" fmla="*/ 131 w 150"/>
              <a:gd name="T55" fmla="*/ 56 h 150"/>
              <a:gd name="T56" fmla="*/ 19 w 150"/>
              <a:gd name="T57" fmla="*/ 56 h 150"/>
              <a:gd name="T58" fmla="*/ 14 w 150"/>
              <a:gd name="T59" fmla="*/ 58 h 150"/>
              <a:gd name="T60" fmla="*/ 29 w 150"/>
              <a:gd name="T61" fmla="*/ 64 h 150"/>
              <a:gd name="T62" fmla="*/ 31 w 150"/>
              <a:gd name="T63" fmla="*/ 69 h 150"/>
              <a:gd name="T64" fmla="*/ 29 w 150"/>
              <a:gd name="T65" fmla="*/ 73 h 150"/>
              <a:gd name="T66" fmla="*/ 25 w 150"/>
              <a:gd name="T67" fmla="*/ 75 h 150"/>
              <a:gd name="T68" fmla="*/ 21 w 150"/>
              <a:gd name="T69" fmla="*/ 73 h 150"/>
              <a:gd name="T70" fmla="*/ 19 w 150"/>
              <a:gd name="T71" fmla="*/ 69 h 150"/>
              <a:gd name="T72" fmla="*/ 21 w 150"/>
              <a:gd name="T73" fmla="*/ 64 h 150"/>
              <a:gd name="T74" fmla="*/ 25 w 150"/>
              <a:gd name="T75" fmla="*/ 63 h 150"/>
              <a:gd name="T76" fmla="*/ 29 w 150"/>
              <a:gd name="T77" fmla="*/ 64 h 150"/>
              <a:gd name="T78" fmla="*/ 44 w 150"/>
              <a:gd name="T79" fmla="*/ 44 h 150"/>
              <a:gd name="T80" fmla="*/ 106 w 150"/>
              <a:gd name="T81" fmla="*/ 44 h 150"/>
              <a:gd name="T82" fmla="*/ 106 w 150"/>
              <a:gd name="T83" fmla="*/ 13 h 150"/>
              <a:gd name="T84" fmla="*/ 44 w 150"/>
              <a:gd name="T85" fmla="*/ 13 h 150"/>
              <a:gd name="T86" fmla="*/ 44 w 150"/>
              <a:gd name="T87" fmla="*/ 44 h 150"/>
              <a:gd name="T88" fmla="*/ 44 w 150"/>
              <a:gd name="T89" fmla="*/ 138 h 150"/>
              <a:gd name="T90" fmla="*/ 106 w 150"/>
              <a:gd name="T91" fmla="*/ 138 h 150"/>
              <a:gd name="T92" fmla="*/ 106 w 150"/>
              <a:gd name="T93" fmla="*/ 100 h 150"/>
              <a:gd name="T94" fmla="*/ 44 w 150"/>
              <a:gd name="T95" fmla="*/ 100 h 150"/>
              <a:gd name="T96" fmla="*/ 44 w 150"/>
              <a:gd name="T97" fmla="*/ 138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0" h="150">
                <a:moveTo>
                  <a:pt x="119" y="0"/>
                </a:moveTo>
                <a:cubicBezTo>
                  <a:pt x="119" y="44"/>
                  <a:pt x="119" y="44"/>
                  <a:pt x="119" y="44"/>
                </a:cubicBezTo>
                <a:cubicBezTo>
                  <a:pt x="131" y="44"/>
                  <a:pt x="131" y="44"/>
                  <a:pt x="131" y="44"/>
                </a:cubicBezTo>
                <a:cubicBezTo>
                  <a:pt x="136" y="44"/>
                  <a:pt x="141" y="46"/>
                  <a:pt x="144" y="49"/>
                </a:cubicBezTo>
                <a:cubicBezTo>
                  <a:pt x="148" y="53"/>
                  <a:pt x="150" y="57"/>
                  <a:pt x="150" y="63"/>
                </a:cubicBezTo>
                <a:cubicBezTo>
                  <a:pt x="150" y="125"/>
                  <a:pt x="150" y="125"/>
                  <a:pt x="150" y="125"/>
                </a:cubicBezTo>
                <a:cubicBezTo>
                  <a:pt x="119" y="125"/>
                  <a:pt x="119" y="125"/>
                  <a:pt x="119" y="125"/>
                </a:cubicBezTo>
                <a:cubicBezTo>
                  <a:pt x="119" y="150"/>
                  <a:pt x="119" y="150"/>
                  <a:pt x="119" y="150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1" y="125"/>
                  <a:pt x="31" y="125"/>
                  <a:pt x="31" y="125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57"/>
                  <a:pt x="2" y="53"/>
                  <a:pt x="6" y="49"/>
                </a:cubicBezTo>
                <a:cubicBezTo>
                  <a:pt x="9" y="46"/>
                  <a:pt x="14" y="44"/>
                  <a:pt x="19" y="44"/>
                </a:cubicBezTo>
                <a:cubicBezTo>
                  <a:pt x="31" y="44"/>
                  <a:pt x="31" y="44"/>
                  <a:pt x="31" y="44"/>
                </a:cubicBezTo>
                <a:cubicBezTo>
                  <a:pt x="31" y="0"/>
                  <a:pt x="31" y="0"/>
                  <a:pt x="31" y="0"/>
                </a:cubicBezTo>
                <a:lnTo>
                  <a:pt x="119" y="0"/>
                </a:lnTo>
                <a:close/>
                <a:moveTo>
                  <a:pt x="14" y="58"/>
                </a:moveTo>
                <a:cubicBezTo>
                  <a:pt x="13" y="59"/>
                  <a:pt x="13" y="61"/>
                  <a:pt x="13" y="63"/>
                </a:cubicBezTo>
                <a:cubicBezTo>
                  <a:pt x="13" y="113"/>
                  <a:pt x="13" y="113"/>
                  <a:pt x="13" y="113"/>
                </a:cubicBezTo>
                <a:cubicBezTo>
                  <a:pt x="31" y="113"/>
                  <a:pt x="31" y="113"/>
                  <a:pt x="31" y="113"/>
                </a:cubicBezTo>
                <a:cubicBezTo>
                  <a:pt x="31" y="88"/>
                  <a:pt x="31" y="88"/>
                  <a:pt x="31" y="88"/>
                </a:cubicBezTo>
                <a:cubicBezTo>
                  <a:pt x="119" y="88"/>
                  <a:pt x="119" y="88"/>
                  <a:pt x="119" y="88"/>
                </a:cubicBezTo>
                <a:cubicBezTo>
                  <a:pt x="119" y="113"/>
                  <a:pt x="119" y="113"/>
                  <a:pt x="119" y="113"/>
                </a:cubicBezTo>
                <a:cubicBezTo>
                  <a:pt x="138" y="113"/>
                  <a:pt x="138" y="113"/>
                  <a:pt x="138" y="113"/>
                </a:cubicBezTo>
                <a:cubicBezTo>
                  <a:pt x="138" y="63"/>
                  <a:pt x="138" y="63"/>
                  <a:pt x="138" y="63"/>
                </a:cubicBezTo>
                <a:cubicBezTo>
                  <a:pt x="138" y="61"/>
                  <a:pt x="137" y="59"/>
                  <a:pt x="136" y="58"/>
                </a:cubicBezTo>
                <a:cubicBezTo>
                  <a:pt x="135" y="57"/>
                  <a:pt x="133" y="56"/>
                  <a:pt x="131" y="56"/>
                </a:cubicBezTo>
                <a:cubicBezTo>
                  <a:pt x="19" y="56"/>
                  <a:pt x="19" y="56"/>
                  <a:pt x="19" y="56"/>
                </a:cubicBezTo>
                <a:cubicBezTo>
                  <a:pt x="17" y="56"/>
                  <a:pt x="15" y="57"/>
                  <a:pt x="14" y="58"/>
                </a:cubicBezTo>
                <a:close/>
                <a:moveTo>
                  <a:pt x="29" y="64"/>
                </a:moveTo>
                <a:cubicBezTo>
                  <a:pt x="31" y="66"/>
                  <a:pt x="31" y="67"/>
                  <a:pt x="31" y="69"/>
                </a:cubicBezTo>
                <a:cubicBezTo>
                  <a:pt x="31" y="70"/>
                  <a:pt x="31" y="72"/>
                  <a:pt x="29" y="73"/>
                </a:cubicBezTo>
                <a:cubicBezTo>
                  <a:pt x="28" y="74"/>
                  <a:pt x="27" y="75"/>
                  <a:pt x="25" y="75"/>
                </a:cubicBezTo>
                <a:cubicBezTo>
                  <a:pt x="23" y="75"/>
                  <a:pt x="22" y="74"/>
                  <a:pt x="21" y="73"/>
                </a:cubicBezTo>
                <a:cubicBezTo>
                  <a:pt x="19" y="72"/>
                  <a:pt x="19" y="70"/>
                  <a:pt x="19" y="69"/>
                </a:cubicBezTo>
                <a:cubicBezTo>
                  <a:pt x="19" y="67"/>
                  <a:pt x="19" y="66"/>
                  <a:pt x="21" y="64"/>
                </a:cubicBezTo>
                <a:cubicBezTo>
                  <a:pt x="22" y="63"/>
                  <a:pt x="23" y="63"/>
                  <a:pt x="25" y="63"/>
                </a:cubicBezTo>
                <a:cubicBezTo>
                  <a:pt x="27" y="63"/>
                  <a:pt x="28" y="63"/>
                  <a:pt x="29" y="64"/>
                </a:cubicBezTo>
                <a:close/>
                <a:moveTo>
                  <a:pt x="44" y="44"/>
                </a:moveTo>
                <a:cubicBezTo>
                  <a:pt x="106" y="44"/>
                  <a:pt x="106" y="44"/>
                  <a:pt x="106" y="44"/>
                </a:cubicBezTo>
                <a:cubicBezTo>
                  <a:pt x="106" y="13"/>
                  <a:pt x="106" y="13"/>
                  <a:pt x="106" y="13"/>
                </a:cubicBezTo>
                <a:cubicBezTo>
                  <a:pt x="44" y="13"/>
                  <a:pt x="44" y="13"/>
                  <a:pt x="44" y="13"/>
                </a:cubicBezTo>
                <a:lnTo>
                  <a:pt x="44" y="44"/>
                </a:lnTo>
                <a:close/>
                <a:moveTo>
                  <a:pt x="44" y="138"/>
                </a:moveTo>
                <a:cubicBezTo>
                  <a:pt x="106" y="138"/>
                  <a:pt x="106" y="138"/>
                  <a:pt x="106" y="138"/>
                </a:cubicBezTo>
                <a:cubicBezTo>
                  <a:pt x="106" y="100"/>
                  <a:pt x="106" y="100"/>
                  <a:pt x="106" y="100"/>
                </a:cubicBezTo>
                <a:cubicBezTo>
                  <a:pt x="44" y="100"/>
                  <a:pt x="44" y="100"/>
                  <a:pt x="44" y="100"/>
                </a:cubicBezTo>
                <a:lnTo>
                  <a:pt x="44" y="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E0684BC-90CE-400C-8246-8238E365B066}"/>
              </a:ext>
            </a:extLst>
          </p:cNvPr>
          <p:cNvSpPr txBox="1"/>
          <p:nvPr/>
        </p:nvSpPr>
        <p:spPr>
          <a:xfrm>
            <a:off x="4834893" y="5776981"/>
            <a:ext cx="6462371" cy="1865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ACC will equip faculty and staff with resources for success.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9A5B834-54DC-4C8A-ACA2-49763D75552E}"/>
              </a:ext>
            </a:extLst>
          </p:cNvPr>
          <p:cNvSpPr txBox="1"/>
          <p:nvPr/>
        </p:nvSpPr>
        <p:spPr>
          <a:xfrm>
            <a:off x="4834893" y="9346091"/>
            <a:ext cx="6462371" cy="1865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Access to the resources they need to grow as healthy individuals.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624664-04E7-486E-9F18-DDE938B524A1}"/>
              </a:ext>
            </a:extLst>
          </p:cNvPr>
          <p:cNvSpPr txBox="1"/>
          <p:nvPr/>
        </p:nvSpPr>
        <p:spPr>
          <a:xfrm>
            <a:off x="15011278" y="5776981"/>
            <a:ext cx="7174954" cy="1865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elit</a:t>
            </a:r>
            <a:endParaRPr lang="en-US" sz="27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78" name="Freeform 5">
            <a:extLst>
              <a:ext uri="{FF2B5EF4-FFF2-40B4-BE49-F238E27FC236}">
                <a16:creationId xmlns:a16="http://schemas.microsoft.com/office/drawing/2014/main" id="{3CA3A905-24C9-46DE-A71B-876EA78309C1}"/>
              </a:ext>
            </a:extLst>
          </p:cNvPr>
          <p:cNvSpPr>
            <a:spLocks/>
          </p:cNvSpPr>
          <p:nvPr/>
        </p:nvSpPr>
        <p:spPr bwMode="auto">
          <a:xfrm>
            <a:off x="11031791" y="1635423"/>
            <a:ext cx="3769221" cy="2126514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5A1904D-6F43-4230-B35A-C373F4D6B144}"/>
              </a:ext>
            </a:extLst>
          </p:cNvPr>
          <p:cNvSpPr txBox="1"/>
          <p:nvPr/>
        </p:nvSpPr>
        <p:spPr>
          <a:xfrm>
            <a:off x="17814683" y="925905"/>
            <a:ext cx="3061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rPr>
              <a:t>47%</a:t>
            </a:r>
            <a:endParaRPr lang="ru-RU" sz="9000" dirty="0">
              <a:solidFill>
                <a:srgbClr val="FFB81D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02A79CF-F604-4A11-B42C-9A568454C433}"/>
              </a:ext>
            </a:extLst>
          </p:cNvPr>
          <p:cNvSpPr txBox="1"/>
          <p:nvPr/>
        </p:nvSpPr>
        <p:spPr>
          <a:xfrm>
            <a:off x="16243814" y="2402471"/>
            <a:ext cx="6144239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Poppins Medium" panose="00000600000000000000" pitchFamily="2" charset="0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Poppins Medium" panose="00000600000000000000" pitchFamily="2" charset="0"/>
                <a:cs typeface="Poppins Medium" panose="00000600000000000000" pitchFamily="2" charset="0"/>
              </a:rPr>
              <a:t>.</a:t>
            </a:r>
          </a:p>
        </p:txBody>
      </p:sp>
      <p:pic>
        <p:nvPicPr>
          <p:cNvPr id="3" name="Picture Placeholder 2" descr="A group of firefighter posing for a photo&#10;&#10;Description automatically generated">
            <a:extLst>
              <a:ext uri="{FF2B5EF4-FFF2-40B4-BE49-F238E27FC236}">
                <a16:creationId xmlns:a16="http://schemas.microsoft.com/office/drawing/2014/main" id="{F88A858E-1E39-BAE4-27A5-22CAB9E961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7" b="16497"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01819984"/>
      </p:ext>
    </p:extLst>
  </p:cSld>
  <p:clrMapOvr>
    <a:masterClrMapping/>
  </p:clrMapOvr>
  <p:transition spd="slow" advClick="0" advTm="1000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icture Placeholder 78">
            <a:extLst>
              <a:ext uri="{FF2B5EF4-FFF2-40B4-BE49-F238E27FC236}">
                <a16:creationId xmlns:a16="http://schemas.microsoft.com/office/drawing/2014/main" id="{72C2265E-44C0-4C2F-AC42-15D3850DB8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2" name="Picture Placeholder 81">
            <a:extLst>
              <a:ext uri="{FF2B5EF4-FFF2-40B4-BE49-F238E27FC236}">
                <a16:creationId xmlns:a16="http://schemas.microsoft.com/office/drawing/2014/main" id="{9131B3DE-BA85-4FD8-B38F-238E991299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7" name="Picture Placeholder 76">
            <a:extLst>
              <a:ext uri="{FF2B5EF4-FFF2-40B4-BE49-F238E27FC236}">
                <a16:creationId xmlns:a16="http://schemas.microsoft.com/office/drawing/2014/main" id="{29F6F234-8E1C-453A-948B-BCDBD54DF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D331AA-A507-47DC-B2E4-121621DFC03F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20CD0E3-C53E-420D-92C2-A5BBA335AD6F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5B2B7D8-2F63-4C24-A43D-C630B0EFBAAC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3B235BE-F28E-4E32-BC0C-7F664D8D3F07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1B7A011-5B86-4730-9C97-A14FCFA0D225}"/>
              </a:ext>
            </a:extLst>
          </p:cNvPr>
          <p:cNvGrpSpPr/>
          <p:nvPr/>
        </p:nvGrpSpPr>
        <p:grpSpPr>
          <a:xfrm>
            <a:off x="1473406" y="2090333"/>
            <a:ext cx="10196635" cy="2261418"/>
            <a:chOff x="2073622" y="2444298"/>
            <a:chExt cx="8843804" cy="226141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38371F1-D6E2-457F-9F0F-4AF36EE8D003}"/>
                </a:ext>
              </a:extLst>
            </p:cNvPr>
            <p:cNvSpPr txBox="1"/>
            <p:nvPr/>
          </p:nvSpPr>
          <p:spPr>
            <a:xfrm>
              <a:off x="2076796" y="3228388"/>
              <a:ext cx="88406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Our</a:t>
              </a:r>
              <a: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Instructors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78EC323-959D-4650-9C9F-3EB4697CDB1A}"/>
                </a:ext>
              </a:extLst>
            </p:cNvPr>
            <p:cNvSpPr txBox="1"/>
            <p:nvPr/>
          </p:nvSpPr>
          <p:spPr>
            <a:xfrm>
              <a:off x="2073622" y="2444298"/>
              <a:ext cx="8156575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4ACE8843-CB0C-4E19-AF89-7ACEC5F82BE7}"/>
              </a:ext>
            </a:extLst>
          </p:cNvPr>
          <p:cNvSpPr/>
          <p:nvPr/>
        </p:nvSpPr>
        <p:spPr>
          <a:xfrm>
            <a:off x="11672632" y="8524568"/>
            <a:ext cx="6223818" cy="5191431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279C9B-FB01-48EB-9BF1-76F0A69DC9FA}"/>
              </a:ext>
            </a:extLst>
          </p:cNvPr>
          <p:cNvSpPr txBox="1"/>
          <p:nvPr/>
        </p:nvSpPr>
        <p:spPr>
          <a:xfrm>
            <a:off x="12313469" y="11145251"/>
            <a:ext cx="4942144" cy="2096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Mr. Smith</a:t>
            </a:r>
          </a:p>
          <a:p>
            <a:pPr algn="ctr">
              <a:lnSpc>
                <a:spcPct val="140000"/>
              </a:lnSpc>
              <a:spcBef>
                <a:spcPts val="1200"/>
              </a:spcBef>
            </a:pP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Department Head</a:t>
            </a:r>
          </a:p>
          <a:p>
            <a:pPr algn="ctr">
              <a:lnSpc>
                <a:spcPct val="140000"/>
              </a:lnSpc>
              <a:spcBef>
                <a:spcPts val="1200"/>
              </a:spcBef>
            </a:pPr>
            <a:r>
              <a:rPr lang="en-US" sz="2700" dirty="0">
                <a:solidFill>
                  <a:schemeClr val="bg1"/>
                </a:solidFill>
                <a:latin typeface="+mn-lt"/>
                <a:cs typeface="Poppins Light" panose="00000400000000000000" pitchFamily="2" charset="0"/>
              </a:rPr>
              <a:t>Sample</a:t>
            </a:r>
          </a:p>
        </p:txBody>
      </p:sp>
      <p:sp>
        <p:nvSpPr>
          <p:cNvPr id="80" name="Freeform 5">
            <a:extLst>
              <a:ext uri="{FF2B5EF4-FFF2-40B4-BE49-F238E27FC236}">
                <a16:creationId xmlns:a16="http://schemas.microsoft.com/office/drawing/2014/main" id="{4386C061-AA34-418C-8229-F51F8E456C82}"/>
              </a:ext>
            </a:extLst>
          </p:cNvPr>
          <p:cNvSpPr>
            <a:spLocks/>
          </p:cNvSpPr>
          <p:nvPr/>
        </p:nvSpPr>
        <p:spPr bwMode="auto">
          <a:xfrm rot="16200000">
            <a:off x="14074634" y="9712537"/>
            <a:ext cx="1200920" cy="677536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E5C9CD1-74A3-4845-AF38-CAD339170B46}"/>
              </a:ext>
            </a:extLst>
          </p:cNvPr>
          <p:cNvSpPr/>
          <p:nvPr/>
        </p:nvSpPr>
        <p:spPr>
          <a:xfrm>
            <a:off x="-2591" y="12772103"/>
            <a:ext cx="4397610" cy="943896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2E42162-22B1-4434-AD35-9D3725E9A995}"/>
              </a:ext>
            </a:extLst>
          </p:cNvPr>
          <p:cNvSpPr txBox="1"/>
          <p:nvPr/>
        </p:nvSpPr>
        <p:spPr>
          <a:xfrm>
            <a:off x="-1" y="12912811"/>
            <a:ext cx="4395019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Margery </a:t>
            </a:r>
            <a:r>
              <a:rPr lang="en-US" sz="2700" dirty="0" err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Rooth</a:t>
            </a:r>
            <a:endParaRPr lang="en-US" sz="27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10AB6BA-56FD-4A61-9185-46F3AFD5EB6B}"/>
              </a:ext>
            </a:extLst>
          </p:cNvPr>
          <p:cNvSpPr/>
          <p:nvPr/>
        </p:nvSpPr>
        <p:spPr>
          <a:xfrm>
            <a:off x="5825772" y="12772103"/>
            <a:ext cx="4397610" cy="943896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3461A98-6A3D-4CC5-8E5F-57F7DFD13EAA}"/>
              </a:ext>
            </a:extLst>
          </p:cNvPr>
          <p:cNvSpPr txBox="1"/>
          <p:nvPr/>
        </p:nvSpPr>
        <p:spPr>
          <a:xfrm>
            <a:off x="5828362" y="12912811"/>
            <a:ext cx="4395019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Carry </a:t>
            </a:r>
            <a:r>
              <a:rPr lang="en-US" sz="2700" dirty="0" err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Laggers</a:t>
            </a:r>
            <a:endParaRPr lang="en-US" sz="2700" dirty="0">
              <a:solidFill>
                <a:schemeClr val="bg1"/>
              </a:solidFill>
              <a:latin typeface="+mn-lt"/>
              <a:cs typeface="Poppins Light" panose="00000400000000000000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1C4077A-5507-4B87-AC29-08E31D11DEA1}"/>
              </a:ext>
            </a:extLst>
          </p:cNvPr>
          <p:cNvSpPr txBox="1"/>
          <p:nvPr/>
        </p:nvSpPr>
        <p:spPr>
          <a:xfrm>
            <a:off x="1502904" y="5004616"/>
            <a:ext cx="11431431" cy="2756850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 lvl="0">
              <a:lnSpc>
                <a:spcPct val="140000"/>
              </a:lnSpc>
            </a:pPr>
            <a:r>
              <a:rPr lang="en-US" sz="2700" dirty="0">
                <a:latin typeface="Poppins Ligh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incididunt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ut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labore et dolore magna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aliqua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. Ut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enim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ad minim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veniam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quis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nostrud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exercitation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ullamco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laboris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nisi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ut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aliquip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ex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ea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commodo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Poppins Light"/>
                <a:cs typeface="Poppins Light" panose="00000400000000000000" pitchFamily="2" charset="0"/>
              </a:rPr>
              <a:t>consequat</a:t>
            </a:r>
            <a:r>
              <a:rPr lang="en-US" sz="2700" dirty="0">
                <a:latin typeface="Poppins Light"/>
                <a:cs typeface="Poppins Light" panose="00000400000000000000" pitchFamily="2" charset="0"/>
              </a:rPr>
              <a:t>.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0BC6954-A5D2-4C91-B9EF-A284D7A718DF}"/>
              </a:ext>
            </a:extLst>
          </p:cNvPr>
          <p:cNvCxnSpPr>
            <a:cxnSpLocks/>
          </p:cNvCxnSpPr>
          <p:nvPr/>
        </p:nvCxnSpPr>
        <p:spPr>
          <a:xfrm>
            <a:off x="11506200" y="3643249"/>
            <a:ext cx="4238884" cy="0"/>
          </a:xfrm>
          <a:prstGeom prst="line">
            <a:avLst/>
          </a:prstGeom>
          <a:ln w="152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621043"/>
      </p:ext>
    </p:extLst>
  </p:cSld>
  <p:clrMapOvr>
    <a:masterClrMapping/>
  </p:clrMapOvr>
  <p:transition spd="slow" advClick="0" advTm="1000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large field of grass&#10;&#10;Description automatically generated">
            <a:extLst>
              <a:ext uri="{FF2B5EF4-FFF2-40B4-BE49-F238E27FC236}">
                <a16:creationId xmlns:a16="http://schemas.microsoft.com/office/drawing/2014/main" id="{3BA9924D-3C00-0547-81C2-76FC34C3A7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r="50973"/>
          <a:stretch/>
        </p:blipFill>
        <p:spPr>
          <a:xfrm>
            <a:off x="13110043" y="0"/>
            <a:ext cx="11267607" cy="11665407"/>
          </a:xfrm>
          <a:solidFill>
            <a:schemeClr val="bg1">
              <a:lumMod val="95000"/>
            </a:schemeClr>
          </a:solidFill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70599285-15A8-42BE-ADDC-09CB7BEB6931}"/>
              </a:ext>
            </a:extLst>
          </p:cNvPr>
          <p:cNvSpPr/>
          <p:nvPr/>
        </p:nvSpPr>
        <p:spPr>
          <a:xfrm>
            <a:off x="2" y="8273344"/>
            <a:ext cx="13110039" cy="5512047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DF82C81-7C0D-48F4-BFA8-868515A95FB9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C498F9F-C5A9-430A-82AE-0484FC40682B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2C7E8B5-86FB-4DDC-8539-2BB9EBFFFB6C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8DD1E21-9970-42E3-AF6B-391226550086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8AC1A08B-58C3-4C14-9E70-6AFC188B3584}"/>
              </a:ext>
            </a:extLst>
          </p:cNvPr>
          <p:cNvSpPr txBox="1"/>
          <p:nvPr/>
        </p:nvSpPr>
        <p:spPr>
          <a:xfrm>
            <a:off x="1057481" y="2645823"/>
            <a:ext cx="12851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rgbClr val="051944"/>
                </a:solidFill>
                <a:latin typeface="+mj-lt"/>
                <a:cs typeface="Poppins SemiBold" panose="00000700000000000000" pitchFamily="2" charset="0"/>
              </a:rPr>
              <a:t>Agricultural</a:t>
            </a:r>
            <a:r>
              <a:rPr lang="en-US" sz="9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Poppins SemiBold" panose="00000700000000000000" pitchFamily="2" charset="0"/>
              </a:rPr>
              <a:t> </a:t>
            </a:r>
            <a:r>
              <a:rPr lang="en-US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rPr>
              <a:t>Science</a:t>
            </a:r>
            <a:endParaRPr lang="ru-RU" sz="9000" dirty="0">
              <a:solidFill>
                <a:srgbClr val="FFB81D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69A5825-653C-41DC-A873-9D9529034F96}"/>
              </a:ext>
            </a:extLst>
          </p:cNvPr>
          <p:cNvSpPr txBox="1"/>
          <p:nvPr/>
        </p:nvSpPr>
        <p:spPr>
          <a:xfrm>
            <a:off x="1054307" y="1861733"/>
            <a:ext cx="8156575" cy="645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spc="300" dirty="0">
                <a:solidFill>
                  <a:schemeClr val="bg1">
                    <a:lumMod val="75000"/>
                  </a:schemeClr>
                </a:solidFill>
                <a:latin typeface="+mj-lt"/>
                <a:cs typeface="Poppins Medium" panose="00000600000000000000" pitchFamily="2" charset="0"/>
              </a:rPr>
              <a:t>Online Education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FB87BF8-EA51-40E3-8008-6DED9467E5A4}"/>
              </a:ext>
            </a:extLst>
          </p:cNvPr>
          <p:cNvSpPr/>
          <p:nvPr/>
        </p:nvSpPr>
        <p:spPr>
          <a:xfrm>
            <a:off x="13110042" y="11665407"/>
            <a:ext cx="11267607" cy="2119985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623F185-BD0E-4015-88C8-14C4D2FC3DA0}"/>
              </a:ext>
            </a:extLst>
          </p:cNvPr>
          <p:cNvSpPr txBox="1"/>
          <p:nvPr/>
        </p:nvSpPr>
        <p:spPr>
          <a:xfrm>
            <a:off x="13110043" y="12064586"/>
            <a:ext cx="11267606" cy="1207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solidFill>
                  <a:schemeClr val="bg1"/>
                </a:solidFill>
                <a:latin typeface="+mj-lt"/>
                <a:cs typeface="Poppins" panose="00000500000000000000" pitchFamily="2" charset="0"/>
              </a:rPr>
              <a:t>Base Economic Teacher</a:t>
            </a:r>
            <a:br>
              <a:rPr lang="en-US" sz="27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700" dirty="0">
                <a:solidFill>
                  <a:schemeClr val="bg1"/>
                </a:solidFill>
                <a:latin typeface="+mn-lt"/>
                <a:cs typeface="Poppins" panose="00000500000000000000" pitchFamily="2" charset="0"/>
              </a:rPr>
              <a:t>Some informational description goes here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401F724-57F8-4856-9BBD-5ED97C008081}"/>
              </a:ext>
            </a:extLst>
          </p:cNvPr>
          <p:cNvGrpSpPr/>
          <p:nvPr/>
        </p:nvGrpSpPr>
        <p:grpSpPr>
          <a:xfrm rot="5400000">
            <a:off x="12456564" y="11055811"/>
            <a:ext cx="1295392" cy="1295392"/>
            <a:chOff x="13800667" y="1956961"/>
            <a:chExt cx="1295392" cy="1295392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77F07ED-451A-4DBD-A6F5-2211FF5FDECC}"/>
                </a:ext>
              </a:extLst>
            </p:cNvPr>
            <p:cNvSpPr/>
            <p:nvPr/>
          </p:nvSpPr>
          <p:spPr>
            <a:xfrm rot="5400000">
              <a:off x="13800667" y="1956961"/>
              <a:ext cx="1295392" cy="129539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Freeform 5">
              <a:extLst>
                <a:ext uri="{FF2B5EF4-FFF2-40B4-BE49-F238E27FC236}">
                  <a16:creationId xmlns:a16="http://schemas.microsoft.com/office/drawing/2014/main" id="{649ECD1A-9136-4501-B4F2-F4FE5A0775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4307481" y="2386730"/>
              <a:ext cx="281764" cy="435855"/>
            </a:xfrm>
            <a:custGeom>
              <a:avLst/>
              <a:gdLst>
                <a:gd name="T0" fmla="*/ 2 w 105"/>
                <a:gd name="T1" fmla="*/ 144 h 164"/>
                <a:gd name="T2" fmla="*/ 2 w 105"/>
                <a:gd name="T3" fmla="*/ 135 h 164"/>
                <a:gd name="T4" fmla="*/ 56 w 105"/>
                <a:gd name="T5" fmla="*/ 82 h 164"/>
                <a:gd name="T6" fmla="*/ 2 w 105"/>
                <a:gd name="T7" fmla="*/ 29 h 164"/>
                <a:gd name="T8" fmla="*/ 2 w 105"/>
                <a:gd name="T9" fmla="*/ 20 h 164"/>
                <a:gd name="T10" fmla="*/ 19 w 105"/>
                <a:gd name="T11" fmla="*/ 3 h 164"/>
                <a:gd name="T12" fmla="*/ 28 w 105"/>
                <a:gd name="T13" fmla="*/ 3 h 164"/>
                <a:gd name="T14" fmla="*/ 103 w 105"/>
                <a:gd name="T15" fmla="*/ 77 h 164"/>
                <a:gd name="T16" fmla="*/ 103 w 105"/>
                <a:gd name="T17" fmla="*/ 86 h 164"/>
                <a:gd name="T18" fmla="*/ 28 w 105"/>
                <a:gd name="T19" fmla="*/ 161 h 164"/>
                <a:gd name="T20" fmla="*/ 19 w 105"/>
                <a:gd name="T21" fmla="*/ 161 h 164"/>
                <a:gd name="T22" fmla="*/ 2 w 105"/>
                <a:gd name="T23" fmla="*/ 14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64">
                  <a:moveTo>
                    <a:pt x="2" y="144"/>
                  </a:moveTo>
                  <a:cubicBezTo>
                    <a:pt x="0" y="142"/>
                    <a:pt x="0" y="138"/>
                    <a:pt x="2" y="135"/>
                  </a:cubicBezTo>
                  <a:cubicBezTo>
                    <a:pt x="56" y="82"/>
                    <a:pt x="56" y="82"/>
                    <a:pt x="56" y="8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26"/>
                    <a:pt x="0" y="22"/>
                    <a:pt x="2" y="2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1" y="0"/>
                    <a:pt x="26" y="0"/>
                    <a:pt x="28" y="3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5" y="80"/>
                    <a:pt x="105" y="84"/>
                    <a:pt x="103" y="86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6" y="164"/>
                    <a:pt x="21" y="164"/>
                    <a:pt x="19" y="161"/>
                  </a:cubicBezTo>
                  <a:lnTo>
                    <a:pt x="2" y="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95081DAB-0171-467C-853D-7AB390B50E30}"/>
              </a:ext>
            </a:extLst>
          </p:cNvPr>
          <p:cNvSpPr txBox="1"/>
          <p:nvPr/>
        </p:nvSpPr>
        <p:spPr>
          <a:xfrm>
            <a:off x="3620673" y="4800600"/>
            <a:ext cx="7874000" cy="302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About Program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incididunt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ut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labore et dolore magna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aliqua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 Ut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enim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97" name="Freeform 149">
            <a:extLst>
              <a:ext uri="{FF2B5EF4-FFF2-40B4-BE49-F238E27FC236}">
                <a16:creationId xmlns:a16="http://schemas.microsoft.com/office/drawing/2014/main" id="{8627DC9B-2DAB-4B0F-BE9A-02D618986A94}"/>
              </a:ext>
            </a:extLst>
          </p:cNvPr>
          <p:cNvSpPr>
            <a:spLocks noEditPoints="1"/>
          </p:cNvSpPr>
          <p:nvPr/>
        </p:nvSpPr>
        <p:spPr bwMode="auto">
          <a:xfrm>
            <a:off x="1340734" y="5071888"/>
            <a:ext cx="1126131" cy="1123537"/>
          </a:xfrm>
          <a:custGeom>
            <a:avLst/>
            <a:gdLst>
              <a:gd name="T0" fmla="*/ 128 w 180"/>
              <a:gd name="T1" fmla="*/ 11 h 180"/>
              <a:gd name="T2" fmla="*/ 12 w 180"/>
              <a:gd name="T3" fmla="*/ 127 h 180"/>
              <a:gd name="T4" fmla="*/ 12 w 180"/>
              <a:gd name="T5" fmla="*/ 128 h 180"/>
              <a:gd name="T6" fmla="*/ 11 w 180"/>
              <a:gd name="T7" fmla="*/ 128 h 180"/>
              <a:gd name="T8" fmla="*/ 0 w 180"/>
              <a:gd name="T9" fmla="*/ 176 h 180"/>
              <a:gd name="T10" fmla="*/ 0 w 180"/>
              <a:gd name="T11" fmla="*/ 177 h 180"/>
              <a:gd name="T12" fmla="*/ 1 w 180"/>
              <a:gd name="T13" fmla="*/ 179 h 180"/>
              <a:gd name="T14" fmla="*/ 3 w 180"/>
              <a:gd name="T15" fmla="*/ 180 h 180"/>
              <a:gd name="T16" fmla="*/ 51 w 180"/>
              <a:gd name="T17" fmla="*/ 168 h 180"/>
              <a:gd name="T18" fmla="*/ 52 w 180"/>
              <a:gd name="T19" fmla="*/ 168 h 180"/>
              <a:gd name="T20" fmla="*/ 53 w 180"/>
              <a:gd name="T21" fmla="*/ 167 h 180"/>
              <a:gd name="T22" fmla="*/ 168 w 180"/>
              <a:gd name="T23" fmla="*/ 52 h 180"/>
              <a:gd name="T24" fmla="*/ 164 w 180"/>
              <a:gd name="T25" fmla="*/ 16 h 180"/>
              <a:gd name="T26" fmla="*/ 135 w 180"/>
              <a:gd name="T27" fmla="*/ 14 h 180"/>
              <a:gd name="T28" fmla="*/ 148 w 180"/>
              <a:gd name="T29" fmla="*/ 63 h 180"/>
              <a:gd name="T30" fmla="*/ 121 w 180"/>
              <a:gd name="T31" fmla="*/ 27 h 180"/>
              <a:gd name="T32" fmla="*/ 148 w 180"/>
              <a:gd name="T33" fmla="*/ 63 h 180"/>
              <a:gd name="T34" fmla="*/ 11 w 180"/>
              <a:gd name="T35" fmla="*/ 164 h 180"/>
              <a:gd name="T36" fmla="*/ 17 w 180"/>
              <a:gd name="T37" fmla="*/ 132 h 180"/>
              <a:gd name="T38" fmla="*/ 29 w 180"/>
              <a:gd name="T39" fmla="*/ 147 h 180"/>
              <a:gd name="T40" fmla="*/ 29 w 180"/>
              <a:gd name="T41" fmla="*/ 147 h 180"/>
              <a:gd name="T42" fmla="*/ 30 w 180"/>
              <a:gd name="T43" fmla="*/ 148 h 180"/>
              <a:gd name="T44" fmla="*/ 30 w 180"/>
              <a:gd name="T45" fmla="*/ 149 h 180"/>
              <a:gd name="T46" fmla="*/ 31 w 180"/>
              <a:gd name="T47" fmla="*/ 150 h 180"/>
              <a:gd name="T48" fmla="*/ 32 w 180"/>
              <a:gd name="T49" fmla="*/ 150 h 180"/>
              <a:gd name="T50" fmla="*/ 33 w 180"/>
              <a:gd name="T51" fmla="*/ 150 h 180"/>
              <a:gd name="T52" fmla="*/ 49 w 180"/>
              <a:gd name="T53" fmla="*/ 148 h 180"/>
              <a:gd name="T54" fmla="*/ 13 w 180"/>
              <a:gd name="T55" fmla="*/ 171 h 180"/>
              <a:gd name="T56" fmla="*/ 16 w 180"/>
              <a:gd name="T57" fmla="*/ 164 h 180"/>
              <a:gd name="T58" fmla="*/ 128 w 180"/>
              <a:gd name="T59" fmla="*/ 74 h 180"/>
              <a:gd name="T60" fmla="*/ 123 w 180"/>
              <a:gd name="T61" fmla="*/ 70 h 180"/>
              <a:gd name="T62" fmla="*/ 36 w 180"/>
              <a:gd name="T63" fmla="*/ 143 h 180"/>
              <a:gd name="T64" fmla="*/ 110 w 180"/>
              <a:gd name="T65" fmla="*/ 56 h 180"/>
              <a:gd name="T66" fmla="*/ 105 w 180"/>
              <a:gd name="T67" fmla="*/ 52 h 180"/>
              <a:gd name="T68" fmla="*/ 23 w 180"/>
              <a:gd name="T69" fmla="*/ 125 h 180"/>
              <a:gd name="T70" fmla="*/ 143 w 180"/>
              <a:gd name="T71" fmla="*/ 68 h 180"/>
              <a:gd name="T72" fmla="*/ 56 w 180"/>
              <a:gd name="T73" fmla="*/ 146 h 180"/>
              <a:gd name="T74" fmla="*/ 125 w 180"/>
              <a:gd name="T75" fmla="*/ 22 h 180"/>
              <a:gd name="T76" fmla="*/ 162 w 180"/>
              <a:gd name="T77" fmla="*/ 50 h 180"/>
              <a:gd name="T78" fmla="*/ 157 w 180"/>
              <a:gd name="T79" fmla="*/ 54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0" h="180">
                <a:moveTo>
                  <a:pt x="168" y="11"/>
                </a:moveTo>
                <a:cubicBezTo>
                  <a:pt x="157" y="0"/>
                  <a:pt x="139" y="0"/>
                  <a:pt x="128" y="11"/>
                </a:cubicBezTo>
                <a:cubicBezTo>
                  <a:pt x="12" y="127"/>
                  <a:pt x="12" y="127"/>
                  <a:pt x="12" y="127"/>
                </a:cubicBezTo>
                <a:cubicBezTo>
                  <a:pt x="12" y="127"/>
                  <a:pt x="12" y="127"/>
                  <a:pt x="12" y="127"/>
                </a:cubicBezTo>
                <a:cubicBezTo>
                  <a:pt x="12" y="127"/>
                  <a:pt x="12" y="127"/>
                  <a:pt x="12" y="127"/>
                </a:cubicBezTo>
                <a:cubicBezTo>
                  <a:pt x="12" y="127"/>
                  <a:pt x="12" y="127"/>
                  <a:pt x="12" y="128"/>
                </a:cubicBezTo>
                <a:cubicBezTo>
                  <a:pt x="12" y="128"/>
                  <a:pt x="11" y="128"/>
                  <a:pt x="11" y="128"/>
                </a:cubicBezTo>
                <a:cubicBezTo>
                  <a:pt x="11" y="128"/>
                  <a:pt x="11" y="128"/>
                  <a:pt x="11" y="128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76"/>
                  <a:pt x="0" y="176"/>
                  <a:pt x="0" y="17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177"/>
                  <a:pt x="0" y="178"/>
                  <a:pt x="0" y="178"/>
                </a:cubicBezTo>
                <a:cubicBezTo>
                  <a:pt x="0" y="178"/>
                  <a:pt x="1" y="178"/>
                  <a:pt x="1" y="179"/>
                </a:cubicBezTo>
                <a:cubicBezTo>
                  <a:pt x="1" y="179"/>
                  <a:pt x="2" y="179"/>
                  <a:pt x="2" y="179"/>
                </a:cubicBezTo>
                <a:cubicBezTo>
                  <a:pt x="2" y="179"/>
                  <a:pt x="3" y="180"/>
                  <a:pt x="3" y="180"/>
                </a:cubicBezTo>
                <a:cubicBezTo>
                  <a:pt x="3" y="180"/>
                  <a:pt x="4" y="179"/>
                  <a:pt x="4" y="179"/>
                </a:cubicBezTo>
                <a:cubicBezTo>
                  <a:pt x="51" y="168"/>
                  <a:pt x="51" y="168"/>
                  <a:pt x="51" y="168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52" y="168"/>
                  <a:pt x="52" y="168"/>
                  <a:pt x="52" y="168"/>
                </a:cubicBezTo>
                <a:cubicBezTo>
                  <a:pt x="52" y="168"/>
                  <a:pt x="52" y="168"/>
                  <a:pt x="53" y="168"/>
                </a:cubicBezTo>
                <a:cubicBezTo>
                  <a:pt x="53" y="167"/>
                  <a:pt x="53" y="167"/>
                  <a:pt x="53" y="167"/>
                </a:cubicBezTo>
                <a:cubicBezTo>
                  <a:pt x="53" y="167"/>
                  <a:pt x="53" y="167"/>
                  <a:pt x="53" y="167"/>
                </a:cubicBezTo>
                <a:cubicBezTo>
                  <a:pt x="168" y="52"/>
                  <a:pt x="168" y="52"/>
                  <a:pt x="168" y="52"/>
                </a:cubicBezTo>
                <a:cubicBezTo>
                  <a:pt x="180" y="41"/>
                  <a:pt x="180" y="22"/>
                  <a:pt x="168" y="11"/>
                </a:cubicBezTo>
                <a:close/>
                <a:moveTo>
                  <a:pt x="164" y="16"/>
                </a:moveTo>
                <a:cubicBezTo>
                  <a:pt x="172" y="24"/>
                  <a:pt x="173" y="36"/>
                  <a:pt x="166" y="45"/>
                </a:cubicBezTo>
                <a:cubicBezTo>
                  <a:pt x="135" y="14"/>
                  <a:pt x="135" y="14"/>
                  <a:pt x="135" y="14"/>
                </a:cubicBezTo>
                <a:cubicBezTo>
                  <a:pt x="143" y="7"/>
                  <a:pt x="156" y="8"/>
                  <a:pt x="164" y="16"/>
                </a:cubicBezTo>
                <a:close/>
                <a:moveTo>
                  <a:pt x="148" y="63"/>
                </a:moveTo>
                <a:cubicBezTo>
                  <a:pt x="116" y="31"/>
                  <a:pt x="116" y="31"/>
                  <a:pt x="116" y="31"/>
                </a:cubicBezTo>
                <a:cubicBezTo>
                  <a:pt x="121" y="27"/>
                  <a:pt x="121" y="27"/>
                  <a:pt x="121" y="27"/>
                </a:cubicBezTo>
                <a:cubicBezTo>
                  <a:pt x="153" y="59"/>
                  <a:pt x="153" y="59"/>
                  <a:pt x="153" y="59"/>
                </a:cubicBezTo>
                <a:lnTo>
                  <a:pt x="148" y="63"/>
                </a:lnTo>
                <a:close/>
                <a:moveTo>
                  <a:pt x="16" y="164"/>
                </a:moveTo>
                <a:cubicBezTo>
                  <a:pt x="15" y="162"/>
                  <a:pt x="13" y="162"/>
                  <a:pt x="11" y="164"/>
                </a:cubicBezTo>
                <a:cubicBezTo>
                  <a:pt x="9" y="166"/>
                  <a:pt x="9" y="166"/>
                  <a:pt x="9" y="166"/>
                </a:cubicBezTo>
                <a:cubicBezTo>
                  <a:pt x="17" y="132"/>
                  <a:pt x="17" y="132"/>
                  <a:pt x="17" y="132"/>
                </a:cubicBezTo>
                <a:cubicBezTo>
                  <a:pt x="31" y="130"/>
                  <a:pt x="31" y="130"/>
                  <a:pt x="31" y="130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29" y="147"/>
                  <a:pt x="29" y="147"/>
                  <a:pt x="29" y="147"/>
                </a:cubicBezTo>
                <a:cubicBezTo>
                  <a:pt x="29" y="147"/>
                  <a:pt x="30" y="147"/>
                  <a:pt x="30" y="148"/>
                </a:cubicBezTo>
                <a:cubicBezTo>
                  <a:pt x="30" y="148"/>
                  <a:pt x="30" y="148"/>
                  <a:pt x="30" y="148"/>
                </a:cubicBezTo>
                <a:cubicBezTo>
                  <a:pt x="30" y="148"/>
                  <a:pt x="30" y="148"/>
                  <a:pt x="30" y="149"/>
                </a:cubicBezTo>
                <a:cubicBezTo>
                  <a:pt x="30" y="149"/>
                  <a:pt x="30" y="149"/>
                  <a:pt x="30" y="149"/>
                </a:cubicBezTo>
                <a:cubicBezTo>
                  <a:pt x="30" y="149"/>
                  <a:pt x="31" y="149"/>
                  <a:pt x="31" y="149"/>
                </a:cubicBezTo>
                <a:cubicBezTo>
                  <a:pt x="31" y="150"/>
                  <a:pt x="31" y="150"/>
                  <a:pt x="31" y="150"/>
                </a:cubicBezTo>
                <a:cubicBezTo>
                  <a:pt x="31" y="150"/>
                  <a:pt x="32" y="150"/>
                  <a:pt x="32" y="150"/>
                </a:cubicBezTo>
                <a:cubicBezTo>
                  <a:pt x="32" y="150"/>
                  <a:pt x="32" y="150"/>
                  <a:pt x="32" y="150"/>
                </a:cubicBezTo>
                <a:cubicBezTo>
                  <a:pt x="32" y="150"/>
                  <a:pt x="32" y="150"/>
                  <a:pt x="33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49" y="148"/>
                  <a:pt x="49" y="148"/>
                  <a:pt x="49" y="148"/>
                </a:cubicBezTo>
                <a:cubicBezTo>
                  <a:pt x="48" y="162"/>
                  <a:pt x="48" y="162"/>
                  <a:pt x="48" y="162"/>
                </a:cubicBezTo>
                <a:cubicBezTo>
                  <a:pt x="13" y="171"/>
                  <a:pt x="13" y="171"/>
                  <a:pt x="13" y="171"/>
                </a:cubicBezTo>
                <a:cubicBezTo>
                  <a:pt x="16" y="168"/>
                  <a:pt x="16" y="168"/>
                  <a:pt x="16" y="168"/>
                </a:cubicBezTo>
                <a:cubicBezTo>
                  <a:pt x="17" y="167"/>
                  <a:pt x="17" y="165"/>
                  <a:pt x="16" y="164"/>
                </a:cubicBezTo>
                <a:close/>
                <a:moveTo>
                  <a:pt x="56" y="146"/>
                </a:moveTo>
                <a:cubicBezTo>
                  <a:pt x="128" y="74"/>
                  <a:pt x="128" y="74"/>
                  <a:pt x="128" y="74"/>
                </a:cubicBezTo>
                <a:cubicBezTo>
                  <a:pt x="129" y="73"/>
                  <a:pt x="129" y="71"/>
                  <a:pt x="128" y="70"/>
                </a:cubicBezTo>
                <a:cubicBezTo>
                  <a:pt x="126" y="69"/>
                  <a:pt x="124" y="69"/>
                  <a:pt x="123" y="70"/>
                </a:cubicBezTo>
                <a:cubicBezTo>
                  <a:pt x="52" y="142"/>
                  <a:pt x="52" y="142"/>
                  <a:pt x="52" y="142"/>
                </a:cubicBezTo>
                <a:cubicBezTo>
                  <a:pt x="36" y="143"/>
                  <a:pt x="36" y="143"/>
                  <a:pt x="36" y="143"/>
                </a:cubicBezTo>
                <a:cubicBezTo>
                  <a:pt x="38" y="128"/>
                  <a:pt x="38" y="128"/>
                  <a:pt x="38" y="128"/>
                </a:cubicBezTo>
                <a:cubicBezTo>
                  <a:pt x="110" y="56"/>
                  <a:pt x="110" y="56"/>
                  <a:pt x="110" y="56"/>
                </a:cubicBezTo>
                <a:cubicBezTo>
                  <a:pt x="111" y="55"/>
                  <a:pt x="111" y="53"/>
                  <a:pt x="110" y="52"/>
                </a:cubicBezTo>
                <a:cubicBezTo>
                  <a:pt x="108" y="51"/>
                  <a:pt x="106" y="51"/>
                  <a:pt x="105" y="52"/>
                </a:cubicBezTo>
                <a:cubicBezTo>
                  <a:pt x="33" y="123"/>
                  <a:pt x="33" y="123"/>
                  <a:pt x="33" y="123"/>
                </a:cubicBezTo>
                <a:cubicBezTo>
                  <a:pt x="23" y="125"/>
                  <a:pt x="23" y="125"/>
                  <a:pt x="23" y="125"/>
                </a:cubicBezTo>
                <a:cubicBezTo>
                  <a:pt x="112" y="36"/>
                  <a:pt x="112" y="36"/>
                  <a:pt x="112" y="36"/>
                </a:cubicBezTo>
                <a:cubicBezTo>
                  <a:pt x="143" y="68"/>
                  <a:pt x="143" y="68"/>
                  <a:pt x="143" y="68"/>
                </a:cubicBezTo>
                <a:cubicBezTo>
                  <a:pt x="55" y="156"/>
                  <a:pt x="55" y="156"/>
                  <a:pt x="55" y="156"/>
                </a:cubicBezTo>
                <a:lnTo>
                  <a:pt x="56" y="146"/>
                </a:lnTo>
                <a:close/>
                <a:moveTo>
                  <a:pt x="157" y="54"/>
                </a:moveTo>
                <a:cubicBezTo>
                  <a:pt x="125" y="22"/>
                  <a:pt x="125" y="22"/>
                  <a:pt x="125" y="22"/>
                </a:cubicBezTo>
                <a:cubicBezTo>
                  <a:pt x="130" y="18"/>
                  <a:pt x="130" y="18"/>
                  <a:pt x="130" y="18"/>
                </a:cubicBezTo>
                <a:cubicBezTo>
                  <a:pt x="162" y="50"/>
                  <a:pt x="162" y="50"/>
                  <a:pt x="162" y="50"/>
                </a:cubicBezTo>
                <a:lnTo>
                  <a:pt x="157" y="54"/>
                </a:lnTo>
                <a:close/>
                <a:moveTo>
                  <a:pt x="157" y="54"/>
                </a:moveTo>
                <a:cubicBezTo>
                  <a:pt x="157" y="54"/>
                  <a:pt x="157" y="54"/>
                  <a:pt x="157" y="54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E707C2F-5599-4CA1-969C-A55993CCE5CE}"/>
              </a:ext>
            </a:extLst>
          </p:cNvPr>
          <p:cNvCxnSpPr>
            <a:cxnSpLocks/>
          </p:cNvCxnSpPr>
          <p:nvPr/>
        </p:nvCxnSpPr>
        <p:spPr>
          <a:xfrm>
            <a:off x="1257300" y="6957949"/>
            <a:ext cx="1263943" cy="0"/>
          </a:xfrm>
          <a:prstGeom prst="line">
            <a:avLst/>
          </a:prstGeom>
          <a:ln w="152400">
            <a:solidFill>
              <a:srgbClr val="FFB8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ED0F443A-61F4-4C9F-B996-E69DEB3FC08C}"/>
              </a:ext>
            </a:extLst>
          </p:cNvPr>
          <p:cNvSpPr txBox="1"/>
          <p:nvPr/>
        </p:nvSpPr>
        <p:spPr>
          <a:xfrm>
            <a:off x="1434143" y="8946259"/>
            <a:ext cx="10052392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spc="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SKILLS &amp; EXPERTISE</a:t>
            </a:r>
            <a:endParaRPr lang="en-US" sz="2700" spc="300" dirty="0">
              <a:latin typeface="+mn-lt"/>
              <a:cs typeface="Poppins Light" panose="00000400000000000000" pitchFamily="2" charset="0"/>
            </a:endParaRP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76BA2F5E-7FF3-4677-B08C-DF1FCAE3D292}"/>
              </a:ext>
            </a:extLst>
          </p:cNvPr>
          <p:cNvCxnSpPr>
            <a:cxnSpLocks/>
          </p:cNvCxnSpPr>
          <p:nvPr/>
        </p:nvCxnSpPr>
        <p:spPr>
          <a:xfrm>
            <a:off x="6818056" y="11066326"/>
            <a:ext cx="4535129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5550327-4D29-44F4-9033-C501835A90CB}"/>
              </a:ext>
            </a:extLst>
          </p:cNvPr>
          <p:cNvCxnSpPr>
            <a:cxnSpLocks/>
          </p:cNvCxnSpPr>
          <p:nvPr/>
        </p:nvCxnSpPr>
        <p:spPr>
          <a:xfrm>
            <a:off x="6818056" y="11066326"/>
            <a:ext cx="3741789" cy="0"/>
          </a:xfrm>
          <a:prstGeom prst="line">
            <a:avLst/>
          </a:prstGeom>
          <a:ln w="152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52DDEDFE-2EF0-45A8-B866-A7BE18F77794}"/>
              </a:ext>
            </a:extLst>
          </p:cNvPr>
          <p:cNvSpPr txBox="1"/>
          <p:nvPr/>
        </p:nvSpPr>
        <p:spPr>
          <a:xfrm>
            <a:off x="6711584" y="10193139"/>
            <a:ext cx="3255253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Sample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71BF71D-8D2F-4278-AC23-99E1DCD46298}"/>
              </a:ext>
            </a:extLst>
          </p:cNvPr>
          <p:cNvSpPr txBox="1"/>
          <p:nvPr/>
        </p:nvSpPr>
        <p:spPr>
          <a:xfrm>
            <a:off x="10025216" y="10193139"/>
            <a:ext cx="1461319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80%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58AFBDA-1BCE-426E-B0CA-CF0D8E2A8EED}"/>
              </a:ext>
            </a:extLst>
          </p:cNvPr>
          <p:cNvCxnSpPr>
            <a:cxnSpLocks/>
          </p:cNvCxnSpPr>
          <p:nvPr/>
        </p:nvCxnSpPr>
        <p:spPr>
          <a:xfrm>
            <a:off x="1163953" y="11066326"/>
            <a:ext cx="4535129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2539608C-F415-40C5-AC18-AB00071B3129}"/>
              </a:ext>
            </a:extLst>
          </p:cNvPr>
          <p:cNvCxnSpPr>
            <a:cxnSpLocks/>
          </p:cNvCxnSpPr>
          <p:nvPr/>
        </p:nvCxnSpPr>
        <p:spPr>
          <a:xfrm>
            <a:off x="1163953" y="11066326"/>
            <a:ext cx="3207775" cy="0"/>
          </a:xfrm>
          <a:prstGeom prst="line">
            <a:avLst/>
          </a:prstGeom>
          <a:ln w="152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DC631595-001B-4399-A2DC-735BF95C61A7}"/>
              </a:ext>
            </a:extLst>
          </p:cNvPr>
          <p:cNvSpPr txBox="1"/>
          <p:nvPr/>
        </p:nvSpPr>
        <p:spPr>
          <a:xfrm>
            <a:off x="1057481" y="10193139"/>
            <a:ext cx="3255253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Sample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891E201-111C-4CF1-B37E-8B9ABBB3EF53}"/>
              </a:ext>
            </a:extLst>
          </p:cNvPr>
          <p:cNvSpPr txBox="1"/>
          <p:nvPr/>
        </p:nvSpPr>
        <p:spPr>
          <a:xfrm>
            <a:off x="4371113" y="10193139"/>
            <a:ext cx="1461319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75%</a:t>
            </a: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719086A7-4F98-4664-BA76-F67A8110691E}"/>
              </a:ext>
            </a:extLst>
          </p:cNvPr>
          <p:cNvCxnSpPr>
            <a:cxnSpLocks/>
          </p:cNvCxnSpPr>
          <p:nvPr/>
        </p:nvCxnSpPr>
        <p:spPr>
          <a:xfrm>
            <a:off x="1163953" y="12563900"/>
            <a:ext cx="4535129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1B9D02C9-26C8-46F9-A61C-C875E9800BBC}"/>
              </a:ext>
            </a:extLst>
          </p:cNvPr>
          <p:cNvCxnSpPr>
            <a:cxnSpLocks/>
          </p:cNvCxnSpPr>
          <p:nvPr/>
        </p:nvCxnSpPr>
        <p:spPr>
          <a:xfrm>
            <a:off x="1163953" y="12563900"/>
            <a:ext cx="3915697" cy="0"/>
          </a:xfrm>
          <a:prstGeom prst="line">
            <a:avLst/>
          </a:prstGeom>
          <a:ln w="152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E9215794-5A4F-4B6C-878F-654434CB385C}"/>
              </a:ext>
            </a:extLst>
          </p:cNvPr>
          <p:cNvSpPr txBox="1"/>
          <p:nvPr/>
        </p:nvSpPr>
        <p:spPr>
          <a:xfrm>
            <a:off x="1057481" y="11690713"/>
            <a:ext cx="3255253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Sample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8D2BEF3-256D-4815-8E6C-DDB01FF21909}"/>
              </a:ext>
            </a:extLst>
          </p:cNvPr>
          <p:cNvSpPr txBox="1"/>
          <p:nvPr/>
        </p:nvSpPr>
        <p:spPr>
          <a:xfrm>
            <a:off x="4371113" y="11690713"/>
            <a:ext cx="1461319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90%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03FB83A2-2953-4E78-AD85-CB999D11C5A7}"/>
              </a:ext>
            </a:extLst>
          </p:cNvPr>
          <p:cNvCxnSpPr>
            <a:cxnSpLocks/>
          </p:cNvCxnSpPr>
          <p:nvPr/>
        </p:nvCxnSpPr>
        <p:spPr>
          <a:xfrm>
            <a:off x="6818056" y="12563900"/>
            <a:ext cx="4535129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89FEB26C-F3E8-4979-AEDD-6A54C86A2473}"/>
              </a:ext>
            </a:extLst>
          </p:cNvPr>
          <p:cNvCxnSpPr>
            <a:cxnSpLocks/>
          </p:cNvCxnSpPr>
          <p:nvPr/>
        </p:nvCxnSpPr>
        <p:spPr>
          <a:xfrm>
            <a:off x="6818056" y="12563900"/>
            <a:ext cx="3004370" cy="0"/>
          </a:xfrm>
          <a:prstGeom prst="line">
            <a:avLst/>
          </a:prstGeom>
          <a:ln w="152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E41E4345-4E23-444F-A216-26B95054B20E}"/>
              </a:ext>
            </a:extLst>
          </p:cNvPr>
          <p:cNvSpPr txBox="1"/>
          <p:nvPr/>
        </p:nvSpPr>
        <p:spPr>
          <a:xfrm>
            <a:off x="6711584" y="11690713"/>
            <a:ext cx="3255253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Sample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77DBB13-6984-4376-983E-FFD5ECA1D1D2}"/>
              </a:ext>
            </a:extLst>
          </p:cNvPr>
          <p:cNvSpPr txBox="1"/>
          <p:nvPr/>
        </p:nvSpPr>
        <p:spPr>
          <a:xfrm>
            <a:off x="10025216" y="11690713"/>
            <a:ext cx="1461319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70%</a:t>
            </a:r>
          </a:p>
        </p:txBody>
      </p:sp>
    </p:spTree>
    <p:extLst>
      <p:ext uri="{BB962C8B-B14F-4D97-AF65-F5344CB8AC3E}">
        <p14:creationId xmlns:p14="http://schemas.microsoft.com/office/powerpoint/2010/main" val="1955308661"/>
      </p:ext>
    </p:extLst>
  </p:cSld>
  <p:clrMapOvr>
    <a:masterClrMapping/>
  </p:clrMapOvr>
  <p:transition spd="slow" advClick="0" advTm="1000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5896A3-EAC4-4561-88FF-3C090A259F14}"/>
              </a:ext>
            </a:extLst>
          </p:cNvPr>
          <p:cNvSpPr/>
          <p:nvPr/>
        </p:nvSpPr>
        <p:spPr>
          <a:xfrm>
            <a:off x="12624618" y="0"/>
            <a:ext cx="11753032" cy="13716000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9433C5-C722-449F-AE4A-ED023A214338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2B71D79-7E86-40AC-8820-F9163399302E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7173BE1-3BB0-4181-8E99-15C373480A56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02049D6-D173-45C9-8732-118A8D7D0931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1638192-7375-45F0-B1E2-430D2CA188F2}"/>
              </a:ext>
            </a:extLst>
          </p:cNvPr>
          <p:cNvGrpSpPr/>
          <p:nvPr/>
        </p:nvGrpSpPr>
        <p:grpSpPr>
          <a:xfrm>
            <a:off x="1359107" y="2318933"/>
            <a:ext cx="8843804" cy="3646412"/>
            <a:chOff x="2073622" y="2444298"/>
            <a:chExt cx="8843804" cy="364641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EC148C3-968D-4FA1-9B93-81353E8EC0F4}"/>
                </a:ext>
              </a:extLst>
            </p:cNvPr>
            <p:cNvSpPr txBox="1"/>
            <p:nvPr/>
          </p:nvSpPr>
          <p:spPr>
            <a:xfrm>
              <a:off x="2076796" y="3228388"/>
              <a:ext cx="884063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Educational</a:t>
              </a:r>
              <a: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Program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C7809A9-05FD-473F-97CA-D5D5C80454F7}"/>
                </a:ext>
              </a:extLst>
            </p:cNvPr>
            <p:cNvSpPr txBox="1"/>
            <p:nvPr/>
          </p:nvSpPr>
          <p:spPr>
            <a:xfrm>
              <a:off x="2073622" y="2444298"/>
              <a:ext cx="8156575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272FD0F-8737-490A-B919-217ECC1CE21B}"/>
              </a:ext>
            </a:extLst>
          </p:cNvPr>
          <p:cNvSpPr/>
          <p:nvPr/>
        </p:nvSpPr>
        <p:spPr>
          <a:xfrm flipH="1">
            <a:off x="9486900" y="1638301"/>
            <a:ext cx="12306296" cy="30996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20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6139BCB-4613-4F5E-B438-E445E224563E}"/>
              </a:ext>
            </a:extLst>
          </p:cNvPr>
          <p:cNvSpPr txBox="1"/>
          <p:nvPr/>
        </p:nvSpPr>
        <p:spPr>
          <a:xfrm>
            <a:off x="12700818" y="2235308"/>
            <a:ext cx="7987482" cy="1865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28337076-D2BB-4E4E-AF93-25E4CF440912}"/>
              </a:ext>
            </a:extLst>
          </p:cNvPr>
          <p:cNvSpPr/>
          <p:nvPr/>
        </p:nvSpPr>
        <p:spPr>
          <a:xfrm flipH="1">
            <a:off x="11027594" y="5399685"/>
            <a:ext cx="12306296" cy="30996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20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7225D53-7894-45A2-A579-1E56E5C35262}"/>
              </a:ext>
            </a:extLst>
          </p:cNvPr>
          <p:cNvSpPr txBox="1"/>
          <p:nvPr/>
        </p:nvSpPr>
        <p:spPr>
          <a:xfrm>
            <a:off x="14241512" y="5996692"/>
            <a:ext cx="7987482" cy="2524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. 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D60AD769-8E29-4EB9-8E3D-039E9E6408BC}"/>
              </a:ext>
            </a:extLst>
          </p:cNvPr>
          <p:cNvSpPr/>
          <p:nvPr/>
        </p:nvSpPr>
        <p:spPr>
          <a:xfrm flipH="1">
            <a:off x="2552960" y="9161069"/>
            <a:ext cx="12306296" cy="3099618"/>
          </a:xfrm>
          <a:prstGeom prst="roundRect">
            <a:avLst>
              <a:gd name="adj" fmla="val 50000"/>
            </a:avLst>
          </a:prstGeom>
          <a:solidFill>
            <a:srgbClr val="FFB81D"/>
          </a:solidFill>
          <a:ln>
            <a:noFill/>
          </a:ln>
          <a:effectLst>
            <a:outerShdw blurRad="5207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606EAC9-B319-4471-9816-F88573D8AED4}"/>
              </a:ext>
            </a:extLst>
          </p:cNvPr>
          <p:cNvSpPr txBox="1"/>
          <p:nvPr/>
        </p:nvSpPr>
        <p:spPr>
          <a:xfrm>
            <a:off x="5766878" y="9758076"/>
            <a:ext cx="7987482" cy="1865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sed do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eiusmod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tempor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..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F264703-9B6D-4C2C-8939-4D43A4315427}"/>
              </a:ext>
            </a:extLst>
          </p:cNvPr>
          <p:cNvSpPr txBox="1"/>
          <p:nvPr/>
        </p:nvSpPr>
        <p:spPr>
          <a:xfrm>
            <a:off x="10443599" y="2487546"/>
            <a:ext cx="2181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chemeClr val="bg1">
                    <a:lumMod val="85000"/>
                  </a:schemeClr>
                </a:solidFill>
                <a:latin typeface="+mj-lt"/>
                <a:cs typeface="Poppins SemiBold" panose="00000700000000000000" pitchFamily="2" charset="0"/>
              </a:rPr>
              <a:t>01.</a:t>
            </a:r>
            <a:endParaRPr lang="ru-RU" sz="9000" dirty="0">
              <a:solidFill>
                <a:schemeClr val="bg1">
                  <a:lumMod val="85000"/>
                </a:schemeClr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DDCC755-A457-4846-AB58-A4FEE193671D}"/>
              </a:ext>
            </a:extLst>
          </p:cNvPr>
          <p:cNvSpPr txBox="1"/>
          <p:nvPr/>
        </p:nvSpPr>
        <p:spPr>
          <a:xfrm>
            <a:off x="11869993" y="6189615"/>
            <a:ext cx="2181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chemeClr val="bg1">
                    <a:lumMod val="85000"/>
                  </a:schemeClr>
                </a:solidFill>
                <a:latin typeface="+mj-lt"/>
                <a:cs typeface="Poppins SemiBold" panose="00000700000000000000" pitchFamily="2" charset="0"/>
              </a:rPr>
              <a:t>02.</a:t>
            </a:r>
            <a:endParaRPr lang="ru-RU" sz="9000" dirty="0">
              <a:solidFill>
                <a:schemeClr val="bg1">
                  <a:lumMod val="85000"/>
                </a:schemeClr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F0099D6-B855-46F4-80D3-29DA6FF02159}"/>
              </a:ext>
            </a:extLst>
          </p:cNvPr>
          <p:cNvSpPr txBox="1"/>
          <p:nvPr/>
        </p:nvSpPr>
        <p:spPr>
          <a:xfrm>
            <a:off x="3347683" y="9956143"/>
            <a:ext cx="21810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03.</a:t>
            </a:r>
            <a:endParaRPr lang="ru-RU" sz="90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97354DC-D877-43D8-A0FD-3A2EE78C5A7A}"/>
              </a:ext>
            </a:extLst>
          </p:cNvPr>
          <p:cNvSpPr txBox="1"/>
          <p:nvPr/>
        </p:nvSpPr>
        <p:spPr>
          <a:xfrm>
            <a:off x="1438481" y="6738564"/>
            <a:ext cx="8077201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Poppins" panose="00000500000000000000" pitchFamily="2" charset="0"/>
                <a:cs typeface="Poppins" panose="00000500000000000000" pitchFamily="2" charset="0"/>
              </a:rPr>
              <a:t>LOREM IPSUM DOLOR SIT AMET, CONSECTETUR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6E28515-251B-4CC0-B986-2DCB06541C87}"/>
              </a:ext>
            </a:extLst>
          </p:cNvPr>
          <p:cNvSpPr txBox="1"/>
          <p:nvPr/>
        </p:nvSpPr>
        <p:spPr>
          <a:xfrm>
            <a:off x="18005917" y="9500829"/>
            <a:ext cx="3061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47%</a:t>
            </a:r>
            <a:endParaRPr lang="ru-RU" sz="9000" dirty="0">
              <a:solidFill>
                <a:schemeClr val="bg1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F095BA3-A814-4374-BCDA-382171B62EB6}"/>
              </a:ext>
            </a:extLst>
          </p:cNvPr>
          <p:cNvSpPr txBox="1"/>
          <p:nvPr/>
        </p:nvSpPr>
        <p:spPr>
          <a:xfrm>
            <a:off x="16435048" y="11129795"/>
            <a:ext cx="6144239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CAPTION HERE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7F590EC-83AB-4DEA-87D0-529DBC288059}"/>
              </a:ext>
            </a:extLst>
          </p:cNvPr>
          <p:cNvSpPr/>
          <p:nvPr/>
        </p:nvSpPr>
        <p:spPr>
          <a:xfrm>
            <a:off x="18752799" y="13456249"/>
            <a:ext cx="1508737" cy="259751"/>
          </a:xfrm>
          <a:prstGeom prst="rect">
            <a:avLst/>
          </a:prstGeom>
          <a:solidFill>
            <a:srgbClr val="FFB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78034"/>
      </p:ext>
    </p:extLst>
  </p:cSld>
  <p:clrMapOvr>
    <a:masterClrMapping/>
  </p:clrMapOvr>
  <p:transition spd="slow" advClick="0" advTm="1000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AF1091-56A0-4532-A3F3-D77ADADE4B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995536B-D4B0-4F66-88FD-5CE52A00E7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654AE19-3BCD-468B-A88E-4BE6F5FF18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0665CC-AF07-4B31-9A3C-48C93BA5055A}"/>
              </a:ext>
            </a:extLst>
          </p:cNvPr>
          <p:cNvGrpSpPr/>
          <p:nvPr/>
        </p:nvGrpSpPr>
        <p:grpSpPr>
          <a:xfrm>
            <a:off x="668286" y="680667"/>
            <a:ext cx="1871156" cy="381215"/>
            <a:chOff x="-228876" y="-2847702"/>
            <a:chExt cx="2758664" cy="56202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73D63BF-7C1D-405E-9EEF-60797B5D390C}"/>
                </a:ext>
              </a:extLst>
            </p:cNvPr>
            <p:cNvSpPr/>
            <p:nvPr/>
          </p:nvSpPr>
          <p:spPr>
            <a:xfrm>
              <a:off x="-228876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490FD2C-F27A-47D6-9EFC-022AAFF7524F}"/>
                </a:ext>
              </a:extLst>
            </p:cNvPr>
            <p:cNvSpPr/>
            <p:nvPr/>
          </p:nvSpPr>
          <p:spPr>
            <a:xfrm>
              <a:off x="869442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0BB34FA-BE3E-4957-9574-13885F0398AC}"/>
                </a:ext>
              </a:extLst>
            </p:cNvPr>
            <p:cNvSpPr/>
            <p:nvPr/>
          </p:nvSpPr>
          <p:spPr>
            <a:xfrm>
              <a:off x="1967759" y="-2847702"/>
              <a:ext cx="562029" cy="562029"/>
            </a:xfrm>
            <a:prstGeom prst="rect">
              <a:avLst/>
            </a:prstGeom>
            <a:noFill/>
            <a:ln w="127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CAA931-80CB-45F0-A478-9529C96037C2}"/>
              </a:ext>
            </a:extLst>
          </p:cNvPr>
          <p:cNvGrpSpPr/>
          <p:nvPr/>
        </p:nvGrpSpPr>
        <p:grpSpPr>
          <a:xfrm>
            <a:off x="1206707" y="1937933"/>
            <a:ext cx="14033292" cy="2261418"/>
            <a:chOff x="2073622" y="2444298"/>
            <a:chExt cx="14033292" cy="226141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22B11B-F38D-4718-B91E-D0EBFFD28D6A}"/>
                </a:ext>
              </a:extLst>
            </p:cNvPr>
            <p:cNvSpPr txBox="1"/>
            <p:nvPr/>
          </p:nvSpPr>
          <p:spPr>
            <a:xfrm>
              <a:off x="2076795" y="3228388"/>
              <a:ext cx="1403011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 dirty="0">
                  <a:solidFill>
                    <a:srgbClr val="051944"/>
                  </a:solidFill>
                  <a:latin typeface="+mj-lt"/>
                  <a:cs typeface="Poppins SemiBold" panose="00000700000000000000" pitchFamily="2" charset="0"/>
                </a:rPr>
                <a:t>Educational</a:t>
              </a:r>
              <a:r>
                <a:rPr lang="en-US" sz="9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Poppins SemiBold" panose="00000700000000000000" pitchFamily="2" charset="0"/>
                </a:rPr>
                <a:t> </a:t>
              </a:r>
              <a:r>
                <a:rPr lang="en-US" sz="9000" dirty="0">
                  <a:solidFill>
                    <a:srgbClr val="FFB81D"/>
                  </a:solidFill>
                  <a:latin typeface="+mj-lt"/>
                  <a:cs typeface="Poppins SemiBold" panose="00000700000000000000" pitchFamily="2" charset="0"/>
                </a:rPr>
                <a:t>Program</a:t>
              </a:r>
              <a:endParaRPr lang="ru-RU" sz="9000" dirty="0">
                <a:solidFill>
                  <a:srgbClr val="FFB81D"/>
                </a:solidFill>
                <a:latin typeface="+mj-lt"/>
                <a:cs typeface="Poppins SemiBold" panose="000007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46FCD4-CAE6-4FBC-8A09-29EC733A87A5}"/>
                </a:ext>
              </a:extLst>
            </p:cNvPr>
            <p:cNvSpPr txBox="1"/>
            <p:nvPr/>
          </p:nvSpPr>
          <p:spPr>
            <a:xfrm>
              <a:off x="2073622" y="2444298"/>
              <a:ext cx="8156575" cy="645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2700" spc="300" dirty="0">
                  <a:solidFill>
                    <a:schemeClr val="bg1">
                      <a:lumMod val="75000"/>
                    </a:schemeClr>
                  </a:solidFill>
                  <a:latin typeface="+mj-lt"/>
                  <a:cs typeface="Poppins Medium" panose="00000600000000000000" pitchFamily="2" charset="0"/>
                </a:rPr>
                <a:t>Online Education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102B818-7EA6-48B8-B26E-83C90F9FE4A1}"/>
              </a:ext>
            </a:extLst>
          </p:cNvPr>
          <p:cNvSpPr txBox="1"/>
          <p:nvPr/>
        </p:nvSpPr>
        <p:spPr>
          <a:xfrm>
            <a:off x="1359107" y="10978938"/>
            <a:ext cx="6892543" cy="1865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016D01D-B126-422A-AF2D-C295DEF328D6}"/>
              </a:ext>
            </a:extLst>
          </p:cNvPr>
          <p:cNvSpPr/>
          <p:nvPr/>
        </p:nvSpPr>
        <p:spPr>
          <a:xfrm>
            <a:off x="4051010" y="13456249"/>
            <a:ext cx="1508737" cy="259751"/>
          </a:xfrm>
          <a:prstGeom prst="rect">
            <a:avLst/>
          </a:prstGeom>
          <a:solidFill>
            <a:srgbClr val="FFB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241A7C3-28C6-4AA2-9395-2F483E82D2B4}"/>
              </a:ext>
            </a:extLst>
          </p:cNvPr>
          <p:cNvSpPr txBox="1"/>
          <p:nvPr/>
        </p:nvSpPr>
        <p:spPr>
          <a:xfrm>
            <a:off x="8742553" y="10978938"/>
            <a:ext cx="6892543" cy="1865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2443452-BDE8-4D60-B66E-879F41A4E761}"/>
              </a:ext>
            </a:extLst>
          </p:cNvPr>
          <p:cNvSpPr/>
          <p:nvPr/>
        </p:nvSpPr>
        <p:spPr>
          <a:xfrm>
            <a:off x="11434456" y="13456249"/>
            <a:ext cx="1508737" cy="259751"/>
          </a:xfrm>
          <a:prstGeom prst="rect">
            <a:avLst/>
          </a:prstGeom>
          <a:solidFill>
            <a:srgbClr val="FFB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2C8771-BDC6-4693-A449-3A05A4E700B9}"/>
              </a:ext>
            </a:extLst>
          </p:cNvPr>
          <p:cNvSpPr txBox="1"/>
          <p:nvPr/>
        </p:nvSpPr>
        <p:spPr>
          <a:xfrm>
            <a:off x="16125999" y="10978938"/>
            <a:ext cx="6892543" cy="1865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Put Subtitle Here</a:t>
            </a:r>
          </a:p>
          <a:p>
            <a:pPr algn="ctr">
              <a:lnSpc>
                <a:spcPct val="140000"/>
              </a:lnSpc>
              <a:spcBef>
                <a:spcPts val="600"/>
              </a:spcBef>
            </a:pPr>
            <a:r>
              <a:rPr lang="en-US" sz="2700" dirty="0">
                <a:latin typeface="+mn-lt"/>
                <a:cs typeface="Poppins Light" panose="00000400000000000000" pitchFamily="2" charset="0"/>
              </a:rPr>
              <a:t>Lorem ipsum dolor sit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amet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,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consectetur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adipiscing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 </a:t>
            </a:r>
            <a:r>
              <a:rPr lang="en-US" sz="2700" dirty="0" err="1">
                <a:latin typeface="+mn-lt"/>
                <a:cs typeface="Poppins Light" panose="00000400000000000000" pitchFamily="2" charset="0"/>
              </a:rPr>
              <a:t>elit</a:t>
            </a:r>
            <a:r>
              <a:rPr lang="en-US" sz="2700" dirty="0">
                <a:latin typeface="+mn-lt"/>
                <a:cs typeface="Poppins Light" panose="00000400000000000000" pitchFamily="2" charset="0"/>
              </a:rPr>
              <a:t>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B7BE601-8857-4FED-9F85-C63DB10DDAB8}"/>
              </a:ext>
            </a:extLst>
          </p:cNvPr>
          <p:cNvSpPr/>
          <p:nvPr/>
        </p:nvSpPr>
        <p:spPr>
          <a:xfrm>
            <a:off x="18817902" y="13456249"/>
            <a:ext cx="1508737" cy="259751"/>
          </a:xfrm>
          <a:prstGeom prst="rect">
            <a:avLst/>
          </a:prstGeom>
          <a:solidFill>
            <a:srgbClr val="FFB8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0EE1BD-C622-4636-A7D1-B187646C9123}"/>
              </a:ext>
            </a:extLst>
          </p:cNvPr>
          <p:cNvGrpSpPr/>
          <p:nvPr/>
        </p:nvGrpSpPr>
        <p:grpSpPr>
          <a:xfrm rot="5400000">
            <a:off x="4274827" y="9212633"/>
            <a:ext cx="1169403" cy="1169402"/>
            <a:chOff x="4363954" y="1533832"/>
            <a:chExt cx="2412350" cy="2412348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5DD01160-C038-40B8-AC8E-6908E0DDBE83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04BA9BB9-91F5-400D-9B5E-8375F73A8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A426F3-DC03-4B0C-B2D8-C6852CA7CC13}"/>
              </a:ext>
            </a:extLst>
          </p:cNvPr>
          <p:cNvGrpSpPr/>
          <p:nvPr/>
        </p:nvGrpSpPr>
        <p:grpSpPr>
          <a:xfrm rot="5400000">
            <a:off x="11604124" y="9212634"/>
            <a:ext cx="1169403" cy="1169402"/>
            <a:chOff x="4363954" y="1533832"/>
            <a:chExt cx="2412350" cy="2412348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5A7C624-FB57-4623-82A2-9BF66006821F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Freeform 5">
              <a:extLst>
                <a:ext uri="{FF2B5EF4-FFF2-40B4-BE49-F238E27FC236}">
                  <a16:creationId xmlns:a16="http://schemas.microsoft.com/office/drawing/2014/main" id="{1EDEF794-0A93-478C-95E9-533308285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D5B69F9-5943-478D-A7B8-C728DE58BD8C}"/>
              </a:ext>
            </a:extLst>
          </p:cNvPr>
          <p:cNvGrpSpPr/>
          <p:nvPr/>
        </p:nvGrpSpPr>
        <p:grpSpPr>
          <a:xfrm rot="5400000">
            <a:off x="18933420" y="9212635"/>
            <a:ext cx="1169403" cy="1169402"/>
            <a:chOff x="4363954" y="1533832"/>
            <a:chExt cx="2412350" cy="2412348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371B0C0F-42F9-4B44-A5BF-783DCC69D2CF}"/>
                </a:ext>
              </a:extLst>
            </p:cNvPr>
            <p:cNvSpPr/>
            <p:nvPr/>
          </p:nvSpPr>
          <p:spPr>
            <a:xfrm rot="8100000">
              <a:off x="4363954" y="1533832"/>
              <a:ext cx="2412350" cy="2412348"/>
            </a:xfrm>
            <a:prstGeom prst="roundRect">
              <a:avLst/>
            </a:prstGeom>
            <a:solidFill>
              <a:srgbClr val="FFB81D"/>
            </a:solidFill>
            <a:ln>
              <a:noFill/>
            </a:ln>
            <a:effectLst>
              <a:outerShdw blurRad="939800" sx="102000" sy="102000" algn="ctr" rotWithShape="0">
                <a:prstClr val="black">
                  <a:alpha val="2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0B6C3F04-516E-4897-9E52-2960F438D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942" y="2386272"/>
              <a:ext cx="1248388" cy="704314"/>
            </a:xfrm>
            <a:custGeom>
              <a:avLst/>
              <a:gdLst>
                <a:gd name="T0" fmla="*/ 1005 w 1005"/>
                <a:gd name="T1" fmla="*/ 284 h 567"/>
                <a:gd name="T2" fmla="*/ 724 w 1005"/>
                <a:gd name="T3" fmla="*/ 567 h 567"/>
                <a:gd name="T4" fmla="*/ 664 w 1005"/>
                <a:gd name="T5" fmla="*/ 507 h 567"/>
                <a:gd name="T6" fmla="*/ 843 w 1005"/>
                <a:gd name="T7" fmla="*/ 327 h 567"/>
                <a:gd name="T8" fmla="*/ 0 w 1005"/>
                <a:gd name="T9" fmla="*/ 327 h 567"/>
                <a:gd name="T10" fmla="*/ 0 w 1005"/>
                <a:gd name="T11" fmla="*/ 241 h 567"/>
                <a:gd name="T12" fmla="*/ 843 w 1005"/>
                <a:gd name="T13" fmla="*/ 241 h 567"/>
                <a:gd name="T14" fmla="*/ 664 w 1005"/>
                <a:gd name="T15" fmla="*/ 60 h 567"/>
                <a:gd name="T16" fmla="*/ 724 w 1005"/>
                <a:gd name="T17" fmla="*/ 0 h 567"/>
                <a:gd name="T18" fmla="*/ 1005 w 1005"/>
                <a:gd name="T19" fmla="*/ 284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5" h="567">
                  <a:moveTo>
                    <a:pt x="1005" y="284"/>
                  </a:moveTo>
                  <a:lnTo>
                    <a:pt x="724" y="567"/>
                  </a:lnTo>
                  <a:lnTo>
                    <a:pt x="664" y="507"/>
                  </a:lnTo>
                  <a:lnTo>
                    <a:pt x="843" y="327"/>
                  </a:lnTo>
                  <a:lnTo>
                    <a:pt x="0" y="327"/>
                  </a:lnTo>
                  <a:lnTo>
                    <a:pt x="0" y="241"/>
                  </a:lnTo>
                  <a:lnTo>
                    <a:pt x="843" y="241"/>
                  </a:lnTo>
                  <a:lnTo>
                    <a:pt x="664" y="60"/>
                  </a:lnTo>
                  <a:lnTo>
                    <a:pt x="724" y="0"/>
                  </a:lnTo>
                  <a:lnTo>
                    <a:pt x="1005" y="2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3A4301E4-DAD6-4908-AB36-3D387F6267A4}"/>
              </a:ext>
            </a:extLst>
          </p:cNvPr>
          <p:cNvSpPr txBox="1"/>
          <p:nvPr/>
        </p:nvSpPr>
        <p:spPr>
          <a:xfrm>
            <a:off x="18070500" y="1411864"/>
            <a:ext cx="5325870" cy="237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700" dirty="0">
                <a:latin typeface="+mj-lt"/>
                <a:cs typeface="Poppins Medium" panose="00000600000000000000" pitchFamily="2" charset="0"/>
              </a:rPr>
              <a:t>Lorem ipsum dolor sit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amet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consectetur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adipiscing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elit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, sed do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eiusmod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tempor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 </a:t>
            </a:r>
            <a:r>
              <a:rPr lang="en-US" sz="2700" dirty="0" err="1">
                <a:latin typeface="+mj-lt"/>
                <a:cs typeface="Poppins Medium" panose="00000600000000000000" pitchFamily="2" charset="0"/>
              </a:rPr>
              <a:t>incididunt</a:t>
            </a:r>
            <a:r>
              <a:rPr lang="en-US" sz="2700" dirty="0">
                <a:latin typeface="+mj-lt"/>
                <a:cs typeface="Poppins Medium" panose="00000600000000000000" pitchFamily="2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81A9F09-D4CA-426C-8E41-C776F9640D48}"/>
              </a:ext>
            </a:extLst>
          </p:cNvPr>
          <p:cNvGrpSpPr/>
          <p:nvPr/>
        </p:nvGrpSpPr>
        <p:grpSpPr>
          <a:xfrm>
            <a:off x="15998441" y="1612726"/>
            <a:ext cx="1263943" cy="1886061"/>
            <a:chOff x="1257300" y="5071888"/>
            <a:chExt cx="1263943" cy="1886061"/>
          </a:xfrm>
        </p:grpSpPr>
        <p:sp>
          <p:nvSpPr>
            <p:cNvPr id="70" name="Freeform 149">
              <a:extLst>
                <a:ext uri="{FF2B5EF4-FFF2-40B4-BE49-F238E27FC236}">
                  <a16:creationId xmlns:a16="http://schemas.microsoft.com/office/drawing/2014/main" id="{049508EF-FAFF-468C-B1A7-8F1A0C1841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0734" y="5071888"/>
              <a:ext cx="1126131" cy="1123537"/>
            </a:xfrm>
            <a:custGeom>
              <a:avLst/>
              <a:gdLst>
                <a:gd name="T0" fmla="*/ 128 w 180"/>
                <a:gd name="T1" fmla="*/ 11 h 180"/>
                <a:gd name="T2" fmla="*/ 12 w 180"/>
                <a:gd name="T3" fmla="*/ 127 h 180"/>
                <a:gd name="T4" fmla="*/ 12 w 180"/>
                <a:gd name="T5" fmla="*/ 128 h 180"/>
                <a:gd name="T6" fmla="*/ 11 w 180"/>
                <a:gd name="T7" fmla="*/ 128 h 180"/>
                <a:gd name="T8" fmla="*/ 0 w 180"/>
                <a:gd name="T9" fmla="*/ 176 h 180"/>
                <a:gd name="T10" fmla="*/ 0 w 180"/>
                <a:gd name="T11" fmla="*/ 177 h 180"/>
                <a:gd name="T12" fmla="*/ 1 w 180"/>
                <a:gd name="T13" fmla="*/ 179 h 180"/>
                <a:gd name="T14" fmla="*/ 3 w 180"/>
                <a:gd name="T15" fmla="*/ 180 h 180"/>
                <a:gd name="T16" fmla="*/ 51 w 180"/>
                <a:gd name="T17" fmla="*/ 168 h 180"/>
                <a:gd name="T18" fmla="*/ 52 w 180"/>
                <a:gd name="T19" fmla="*/ 168 h 180"/>
                <a:gd name="T20" fmla="*/ 53 w 180"/>
                <a:gd name="T21" fmla="*/ 167 h 180"/>
                <a:gd name="T22" fmla="*/ 168 w 180"/>
                <a:gd name="T23" fmla="*/ 52 h 180"/>
                <a:gd name="T24" fmla="*/ 164 w 180"/>
                <a:gd name="T25" fmla="*/ 16 h 180"/>
                <a:gd name="T26" fmla="*/ 135 w 180"/>
                <a:gd name="T27" fmla="*/ 14 h 180"/>
                <a:gd name="T28" fmla="*/ 148 w 180"/>
                <a:gd name="T29" fmla="*/ 63 h 180"/>
                <a:gd name="T30" fmla="*/ 121 w 180"/>
                <a:gd name="T31" fmla="*/ 27 h 180"/>
                <a:gd name="T32" fmla="*/ 148 w 180"/>
                <a:gd name="T33" fmla="*/ 63 h 180"/>
                <a:gd name="T34" fmla="*/ 11 w 180"/>
                <a:gd name="T35" fmla="*/ 164 h 180"/>
                <a:gd name="T36" fmla="*/ 17 w 180"/>
                <a:gd name="T37" fmla="*/ 132 h 180"/>
                <a:gd name="T38" fmla="*/ 29 w 180"/>
                <a:gd name="T39" fmla="*/ 147 h 180"/>
                <a:gd name="T40" fmla="*/ 29 w 180"/>
                <a:gd name="T41" fmla="*/ 147 h 180"/>
                <a:gd name="T42" fmla="*/ 30 w 180"/>
                <a:gd name="T43" fmla="*/ 148 h 180"/>
                <a:gd name="T44" fmla="*/ 30 w 180"/>
                <a:gd name="T45" fmla="*/ 149 h 180"/>
                <a:gd name="T46" fmla="*/ 31 w 180"/>
                <a:gd name="T47" fmla="*/ 150 h 180"/>
                <a:gd name="T48" fmla="*/ 32 w 180"/>
                <a:gd name="T49" fmla="*/ 150 h 180"/>
                <a:gd name="T50" fmla="*/ 33 w 180"/>
                <a:gd name="T51" fmla="*/ 150 h 180"/>
                <a:gd name="T52" fmla="*/ 49 w 180"/>
                <a:gd name="T53" fmla="*/ 148 h 180"/>
                <a:gd name="T54" fmla="*/ 13 w 180"/>
                <a:gd name="T55" fmla="*/ 171 h 180"/>
                <a:gd name="T56" fmla="*/ 16 w 180"/>
                <a:gd name="T57" fmla="*/ 164 h 180"/>
                <a:gd name="T58" fmla="*/ 128 w 180"/>
                <a:gd name="T59" fmla="*/ 74 h 180"/>
                <a:gd name="T60" fmla="*/ 123 w 180"/>
                <a:gd name="T61" fmla="*/ 70 h 180"/>
                <a:gd name="T62" fmla="*/ 36 w 180"/>
                <a:gd name="T63" fmla="*/ 143 h 180"/>
                <a:gd name="T64" fmla="*/ 110 w 180"/>
                <a:gd name="T65" fmla="*/ 56 h 180"/>
                <a:gd name="T66" fmla="*/ 105 w 180"/>
                <a:gd name="T67" fmla="*/ 52 h 180"/>
                <a:gd name="T68" fmla="*/ 23 w 180"/>
                <a:gd name="T69" fmla="*/ 125 h 180"/>
                <a:gd name="T70" fmla="*/ 143 w 180"/>
                <a:gd name="T71" fmla="*/ 68 h 180"/>
                <a:gd name="T72" fmla="*/ 56 w 180"/>
                <a:gd name="T73" fmla="*/ 146 h 180"/>
                <a:gd name="T74" fmla="*/ 125 w 180"/>
                <a:gd name="T75" fmla="*/ 22 h 180"/>
                <a:gd name="T76" fmla="*/ 162 w 180"/>
                <a:gd name="T77" fmla="*/ 50 h 180"/>
                <a:gd name="T78" fmla="*/ 157 w 180"/>
                <a:gd name="T79" fmla="*/ 5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" h="180">
                  <a:moveTo>
                    <a:pt x="168" y="11"/>
                  </a:moveTo>
                  <a:cubicBezTo>
                    <a:pt x="157" y="0"/>
                    <a:pt x="139" y="0"/>
                    <a:pt x="128" y="11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2" y="127"/>
                    <a:pt x="12" y="127"/>
                    <a:pt x="12" y="128"/>
                  </a:cubicBezTo>
                  <a:cubicBezTo>
                    <a:pt x="12" y="128"/>
                    <a:pt x="11" y="128"/>
                    <a:pt x="11" y="128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0" y="178"/>
                    <a:pt x="0" y="178"/>
                  </a:cubicBezTo>
                  <a:cubicBezTo>
                    <a:pt x="0" y="178"/>
                    <a:pt x="1" y="178"/>
                    <a:pt x="1" y="179"/>
                  </a:cubicBezTo>
                  <a:cubicBezTo>
                    <a:pt x="1" y="179"/>
                    <a:pt x="2" y="179"/>
                    <a:pt x="2" y="179"/>
                  </a:cubicBezTo>
                  <a:cubicBezTo>
                    <a:pt x="2" y="179"/>
                    <a:pt x="3" y="180"/>
                    <a:pt x="3" y="180"/>
                  </a:cubicBezTo>
                  <a:cubicBezTo>
                    <a:pt x="3" y="180"/>
                    <a:pt x="4" y="179"/>
                    <a:pt x="4" y="179"/>
                  </a:cubicBezTo>
                  <a:cubicBezTo>
                    <a:pt x="51" y="168"/>
                    <a:pt x="51" y="168"/>
                    <a:pt x="51" y="168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2" y="168"/>
                    <a:pt x="52" y="168"/>
                    <a:pt x="53" y="168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168" y="52"/>
                    <a:pt x="168" y="52"/>
                    <a:pt x="168" y="52"/>
                  </a:cubicBezTo>
                  <a:cubicBezTo>
                    <a:pt x="180" y="41"/>
                    <a:pt x="180" y="22"/>
                    <a:pt x="168" y="11"/>
                  </a:cubicBezTo>
                  <a:close/>
                  <a:moveTo>
                    <a:pt x="164" y="16"/>
                  </a:moveTo>
                  <a:cubicBezTo>
                    <a:pt x="172" y="24"/>
                    <a:pt x="173" y="36"/>
                    <a:pt x="166" y="45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43" y="7"/>
                    <a:pt x="156" y="8"/>
                    <a:pt x="164" y="16"/>
                  </a:cubicBezTo>
                  <a:close/>
                  <a:moveTo>
                    <a:pt x="148" y="63"/>
                  </a:moveTo>
                  <a:cubicBezTo>
                    <a:pt x="116" y="31"/>
                    <a:pt x="116" y="31"/>
                    <a:pt x="116" y="31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53" y="59"/>
                    <a:pt x="153" y="59"/>
                    <a:pt x="153" y="59"/>
                  </a:cubicBezTo>
                  <a:lnTo>
                    <a:pt x="148" y="63"/>
                  </a:lnTo>
                  <a:close/>
                  <a:moveTo>
                    <a:pt x="16" y="164"/>
                  </a:moveTo>
                  <a:cubicBezTo>
                    <a:pt x="15" y="162"/>
                    <a:pt x="13" y="162"/>
                    <a:pt x="11" y="164"/>
                  </a:cubicBezTo>
                  <a:cubicBezTo>
                    <a:pt x="9" y="166"/>
                    <a:pt x="9" y="166"/>
                    <a:pt x="9" y="166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31" y="130"/>
                    <a:pt x="31" y="130"/>
                    <a:pt x="31" y="130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147"/>
                    <a:pt x="30" y="147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8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1" y="149"/>
                    <a:pt x="31" y="149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1" y="150"/>
                    <a:pt x="32" y="150"/>
                    <a:pt x="32" y="150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50"/>
                    <a:pt x="32" y="150"/>
                    <a:pt x="33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49" y="148"/>
                    <a:pt x="49" y="148"/>
                    <a:pt x="49" y="14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7" y="167"/>
                    <a:pt x="17" y="165"/>
                    <a:pt x="16" y="164"/>
                  </a:cubicBezTo>
                  <a:close/>
                  <a:moveTo>
                    <a:pt x="56" y="146"/>
                  </a:moveTo>
                  <a:cubicBezTo>
                    <a:pt x="128" y="74"/>
                    <a:pt x="128" y="74"/>
                    <a:pt x="128" y="74"/>
                  </a:cubicBezTo>
                  <a:cubicBezTo>
                    <a:pt x="129" y="73"/>
                    <a:pt x="129" y="71"/>
                    <a:pt x="128" y="70"/>
                  </a:cubicBezTo>
                  <a:cubicBezTo>
                    <a:pt x="126" y="69"/>
                    <a:pt x="124" y="69"/>
                    <a:pt x="123" y="70"/>
                  </a:cubicBezTo>
                  <a:cubicBezTo>
                    <a:pt x="52" y="142"/>
                    <a:pt x="52" y="142"/>
                    <a:pt x="52" y="142"/>
                  </a:cubicBezTo>
                  <a:cubicBezTo>
                    <a:pt x="36" y="143"/>
                    <a:pt x="36" y="143"/>
                    <a:pt x="36" y="143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1" y="55"/>
                    <a:pt x="111" y="53"/>
                    <a:pt x="110" y="52"/>
                  </a:cubicBezTo>
                  <a:cubicBezTo>
                    <a:pt x="108" y="51"/>
                    <a:pt x="106" y="51"/>
                    <a:pt x="105" y="52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112" y="36"/>
                    <a:pt x="112" y="36"/>
                    <a:pt x="112" y="36"/>
                  </a:cubicBezTo>
                  <a:cubicBezTo>
                    <a:pt x="143" y="68"/>
                    <a:pt x="143" y="68"/>
                    <a:pt x="143" y="68"/>
                  </a:cubicBezTo>
                  <a:cubicBezTo>
                    <a:pt x="55" y="156"/>
                    <a:pt x="55" y="156"/>
                    <a:pt x="55" y="156"/>
                  </a:cubicBezTo>
                  <a:lnTo>
                    <a:pt x="56" y="146"/>
                  </a:lnTo>
                  <a:close/>
                  <a:moveTo>
                    <a:pt x="157" y="54"/>
                  </a:moveTo>
                  <a:cubicBezTo>
                    <a:pt x="125" y="22"/>
                    <a:pt x="125" y="22"/>
                    <a:pt x="125" y="22"/>
                  </a:cubicBezTo>
                  <a:cubicBezTo>
                    <a:pt x="130" y="18"/>
                    <a:pt x="130" y="18"/>
                    <a:pt x="130" y="18"/>
                  </a:cubicBezTo>
                  <a:cubicBezTo>
                    <a:pt x="162" y="50"/>
                    <a:pt x="162" y="50"/>
                    <a:pt x="162" y="50"/>
                  </a:cubicBezTo>
                  <a:lnTo>
                    <a:pt x="157" y="54"/>
                  </a:lnTo>
                  <a:close/>
                  <a:moveTo>
                    <a:pt x="157" y="54"/>
                  </a:moveTo>
                  <a:cubicBezTo>
                    <a:pt x="157" y="54"/>
                    <a:pt x="157" y="54"/>
                    <a:pt x="157" y="5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512AEC6-88C6-4316-AB85-EBC17137A8A3}"/>
                </a:ext>
              </a:extLst>
            </p:cNvPr>
            <p:cNvCxnSpPr>
              <a:cxnSpLocks/>
            </p:cNvCxnSpPr>
            <p:nvPr/>
          </p:nvCxnSpPr>
          <p:spPr>
            <a:xfrm>
              <a:off x="1257300" y="6957949"/>
              <a:ext cx="1263943" cy="0"/>
            </a:xfrm>
            <a:prstGeom prst="line">
              <a:avLst/>
            </a:prstGeom>
            <a:ln w="152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0005363"/>
      </p:ext>
    </p:extLst>
  </p:cSld>
  <p:clrMapOvr>
    <a:masterClrMapping/>
  </p:clrMapOvr>
  <p:transition spd="slow" advClick="0" advTm="1000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ctangle 267">
            <a:extLst>
              <a:ext uri="{FF2B5EF4-FFF2-40B4-BE49-F238E27FC236}">
                <a16:creationId xmlns:a16="http://schemas.microsoft.com/office/drawing/2014/main" id="{E49A369B-F934-44F3-ABA4-3B50CCD2ECE5}"/>
              </a:ext>
            </a:extLst>
          </p:cNvPr>
          <p:cNvSpPr/>
          <p:nvPr/>
        </p:nvSpPr>
        <p:spPr>
          <a:xfrm>
            <a:off x="0" y="-1"/>
            <a:ext cx="24377650" cy="6220157"/>
          </a:xfrm>
          <a:prstGeom prst="rect">
            <a:avLst/>
          </a:prstGeom>
          <a:solidFill>
            <a:srgbClr val="051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03152FDB-90BD-40F0-9832-248404E94261}"/>
              </a:ext>
            </a:extLst>
          </p:cNvPr>
          <p:cNvSpPr/>
          <p:nvPr/>
        </p:nvSpPr>
        <p:spPr>
          <a:xfrm>
            <a:off x="19531176" y="2483185"/>
            <a:ext cx="3463501" cy="4626136"/>
          </a:xfrm>
          <a:prstGeom prst="rect">
            <a:avLst/>
          </a:prstGeom>
          <a:noFill/>
          <a:ln w="2159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id="{2BB5B596-8E33-41D1-9D2B-B67392D188A6}"/>
              </a:ext>
            </a:extLst>
          </p:cNvPr>
          <p:cNvSpPr/>
          <p:nvPr/>
        </p:nvSpPr>
        <p:spPr>
          <a:xfrm>
            <a:off x="15820566" y="4070556"/>
            <a:ext cx="6150894" cy="8554066"/>
          </a:xfrm>
          <a:prstGeom prst="roundRect">
            <a:avLst>
              <a:gd name="adj" fmla="val 20693"/>
            </a:avLst>
          </a:prstGeom>
          <a:solidFill>
            <a:schemeClr val="bg1"/>
          </a:solidFill>
          <a:ln>
            <a:noFill/>
          </a:ln>
          <a:effectLst>
            <a:outerShdw blurRad="4953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id="{2EED5927-8396-41AA-9BE3-AF17F8FD97C2}"/>
              </a:ext>
            </a:extLst>
          </p:cNvPr>
          <p:cNvSpPr/>
          <p:nvPr/>
        </p:nvSpPr>
        <p:spPr>
          <a:xfrm>
            <a:off x="8972117" y="4070556"/>
            <a:ext cx="6150894" cy="8554066"/>
          </a:xfrm>
          <a:prstGeom prst="roundRect">
            <a:avLst>
              <a:gd name="adj" fmla="val 20693"/>
            </a:avLst>
          </a:prstGeom>
          <a:solidFill>
            <a:schemeClr val="bg1"/>
          </a:solidFill>
          <a:ln>
            <a:noFill/>
          </a:ln>
          <a:effectLst>
            <a:outerShdw blurRad="4953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E172BD8E-5FB9-4B9A-A7D6-4BD13DC3C0DC}"/>
              </a:ext>
            </a:extLst>
          </p:cNvPr>
          <p:cNvSpPr/>
          <p:nvPr/>
        </p:nvSpPr>
        <p:spPr>
          <a:xfrm>
            <a:off x="8972117" y="10618841"/>
            <a:ext cx="6150894" cy="2005781"/>
          </a:xfrm>
          <a:custGeom>
            <a:avLst/>
            <a:gdLst>
              <a:gd name="connsiteX0" fmla="*/ 0 w 6150894"/>
              <a:gd name="connsiteY0" fmla="*/ 0 h 2005781"/>
              <a:gd name="connsiteX1" fmla="*/ 6150894 w 6150894"/>
              <a:gd name="connsiteY1" fmla="*/ 0 h 2005781"/>
              <a:gd name="connsiteX2" fmla="*/ 6150894 w 6150894"/>
              <a:gd name="connsiteY2" fmla="*/ 732977 h 2005781"/>
              <a:gd name="connsiteX3" fmla="*/ 4878090 w 6150894"/>
              <a:gd name="connsiteY3" fmla="*/ 2005781 h 2005781"/>
              <a:gd name="connsiteX4" fmla="*/ 1272804 w 6150894"/>
              <a:gd name="connsiteY4" fmla="*/ 2005781 h 2005781"/>
              <a:gd name="connsiteX5" fmla="*/ 0 w 6150894"/>
              <a:gd name="connsiteY5" fmla="*/ 732977 h 200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0894" h="2005781">
                <a:moveTo>
                  <a:pt x="0" y="0"/>
                </a:moveTo>
                <a:lnTo>
                  <a:pt x="6150894" y="0"/>
                </a:lnTo>
                <a:lnTo>
                  <a:pt x="6150894" y="732977"/>
                </a:lnTo>
                <a:cubicBezTo>
                  <a:pt x="6150894" y="1435927"/>
                  <a:pt x="5581040" y="2005781"/>
                  <a:pt x="4878090" y="2005781"/>
                </a:cubicBezTo>
                <a:lnTo>
                  <a:pt x="1272804" y="2005781"/>
                </a:lnTo>
                <a:cubicBezTo>
                  <a:pt x="569854" y="2005781"/>
                  <a:pt x="0" y="1435927"/>
                  <a:pt x="0" y="7329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4F271114-8549-4025-8A23-867B83896221}"/>
              </a:ext>
            </a:extLst>
          </p:cNvPr>
          <p:cNvSpPr/>
          <p:nvPr/>
        </p:nvSpPr>
        <p:spPr>
          <a:xfrm>
            <a:off x="15820566" y="10618841"/>
            <a:ext cx="6150894" cy="2005781"/>
          </a:xfrm>
          <a:custGeom>
            <a:avLst/>
            <a:gdLst>
              <a:gd name="connsiteX0" fmla="*/ 0 w 6150894"/>
              <a:gd name="connsiteY0" fmla="*/ 0 h 2005781"/>
              <a:gd name="connsiteX1" fmla="*/ 6150894 w 6150894"/>
              <a:gd name="connsiteY1" fmla="*/ 0 h 2005781"/>
              <a:gd name="connsiteX2" fmla="*/ 6150894 w 6150894"/>
              <a:gd name="connsiteY2" fmla="*/ 732977 h 2005781"/>
              <a:gd name="connsiteX3" fmla="*/ 4878090 w 6150894"/>
              <a:gd name="connsiteY3" fmla="*/ 2005781 h 2005781"/>
              <a:gd name="connsiteX4" fmla="*/ 1272804 w 6150894"/>
              <a:gd name="connsiteY4" fmla="*/ 2005781 h 2005781"/>
              <a:gd name="connsiteX5" fmla="*/ 0 w 6150894"/>
              <a:gd name="connsiteY5" fmla="*/ 732977 h 200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0894" h="2005781">
                <a:moveTo>
                  <a:pt x="0" y="0"/>
                </a:moveTo>
                <a:lnTo>
                  <a:pt x="6150894" y="0"/>
                </a:lnTo>
                <a:lnTo>
                  <a:pt x="6150894" y="732977"/>
                </a:lnTo>
                <a:cubicBezTo>
                  <a:pt x="6150894" y="1435927"/>
                  <a:pt x="5581040" y="2005781"/>
                  <a:pt x="4878090" y="2005781"/>
                </a:cubicBezTo>
                <a:lnTo>
                  <a:pt x="1272804" y="2005781"/>
                </a:lnTo>
                <a:cubicBezTo>
                  <a:pt x="569854" y="2005781"/>
                  <a:pt x="0" y="1435927"/>
                  <a:pt x="0" y="7329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8DC49153-735F-4BEC-B876-54CA17710DC9}"/>
              </a:ext>
            </a:extLst>
          </p:cNvPr>
          <p:cNvSpPr txBox="1"/>
          <p:nvPr/>
        </p:nvSpPr>
        <p:spPr>
          <a:xfrm>
            <a:off x="8972117" y="4844586"/>
            <a:ext cx="6150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latin typeface="Poppins Medium" panose="00000600000000000000" pitchFamily="2" charset="0"/>
                <a:cs typeface="Poppins Medium" panose="00000600000000000000" pitchFamily="2" charset="0"/>
              </a:rPr>
              <a:t>Program #1</a:t>
            </a:r>
            <a:endParaRPr lang="ru-RU" sz="4000" spc="300" dirty="0">
              <a:latin typeface="+mj-lt"/>
              <a:cs typeface="Poppins Medium" panose="00000600000000000000" pitchFamily="2" charset="0"/>
            </a:endParaRPr>
          </a:p>
          <a:p>
            <a:pPr algn="ctr"/>
            <a:endParaRPr lang="ru-RU" sz="4000" spc="300" dirty="0">
              <a:latin typeface="+mj-lt"/>
              <a:cs typeface="Poppins Medium" panose="00000600000000000000" pitchFamily="2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A0460093-0529-4053-BF7D-1E12594E8B5D}"/>
              </a:ext>
            </a:extLst>
          </p:cNvPr>
          <p:cNvSpPr txBox="1"/>
          <p:nvPr/>
        </p:nvSpPr>
        <p:spPr>
          <a:xfrm>
            <a:off x="15820566" y="4844586"/>
            <a:ext cx="6150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latin typeface="Poppins Medium" panose="00000600000000000000" pitchFamily="2" charset="0"/>
                <a:cs typeface="Poppins Medium" panose="00000600000000000000" pitchFamily="2" charset="0"/>
              </a:rPr>
              <a:t>Program #1</a:t>
            </a:r>
            <a:endParaRPr lang="ru-RU" sz="4000" spc="300" dirty="0">
              <a:latin typeface="+mj-lt"/>
              <a:cs typeface="Poppins Medium" panose="00000600000000000000" pitchFamily="2" charset="0"/>
            </a:endParaRPr>
          </a:p>
        </p:txBody>
      </p:sp>
      <p:sp>
        <p:nvSpPr>
          <p:cNvPr id="216" name="Freeform 5">
            <a:extLst>
              <a:ext uri="{FF2B5EF4-FFF2-40B4-BE49-F238E27FC236}">
                <a16:creationId xmlns:a16="http://schemas.microsoft.com/office/drawing/2014/main" id="{01DE5E0F-D67F-4771-A418-47321E3237E5}"/>
              </a:ext>
            </a:extLst>
          </p:cNvPr>
          <p:cNvSpPr>
            <a:spLocks/>
          </p:cNvSpPr>
          <p:nvPr/>
        </p:nvSpPr>
        <p:spPr bwMode="auto">
          <a:xfrm rot="5400000">
            <a:off x="11602109" y="6185932"/>
            <a:ext cx="890910" cy="502633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7" name="Freeform 5">
            <a:extLst>
              <a:ext uri="{FF2B5EF4-FFF2-40B4-BE49-F238E27FC236}">
                <a16:creationId xmlns:a16="http://schemas.microsoft.com/office/drawing/2014/main" id="{6D935C71-D2C2-40A6-A906-62A4CD1F6243}"/>
              </a:ext>
            </a:extLst>
          </p:cNvPr>
          <p:cNvSpPr>
            <a:spLocks/>
          </p:cNvSpPr>
          <p:nvPr/>
        </p:nvSpPr>
        <p:spPr bwMode="auto">
          <a:xfrm rot="5400000">
            <a:off x="18450558" y="6185932"/>
            <a:ext cx="890910" cy="502633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id="{040CBBF0-DE7C-4287-AEBD-8F75EF9C1F06}"/>
              </a:ext>
            </a:extLst>
          </p:cNvPr>
          <p:cNvSpPr/>
          <p:nvPr/>
        </p:nvSpPr>
        <p:spPr>
          <a:xfrm>
            <a:off x="2123668" y="4070556"/>
            <a:ext cx="6150894" cy="8554066"/>
          </a:xfrm>
          <a:prstGeom prst="roundRect">
            <a:avLst>
              <a:gd name="adj" fmla="val 20693"/>
            </a:avLst>
          </a:prstGeom>
          <a:solidFill>
            <a:schemeClr val="bg1"/>
          </a:solidFill>
          <a:ln>
            <a:noFill/>
          </a:ln>
          <a:effectLst>
            <a:outerShdw blurRad="4953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Freeform: Shape 218">
            <a:extLst>
              <a:ext uri="{FF2B5EF4-FFF2-40B4-BE49-F238E27FC236}">
                <a16:creationId xmlns:a16="http://schemas.microsoft.com/office/drawing/2014/main" id="{DF336E80-87E9-480E-A35B-C259DC49FE64}"/>
              </a:ext>
            </a:extLst>
          </p:cNvPr>
          <p:cNvSpPr/>
          <p:nvPr/>
        </p:nvSpPr>
        <p:spPr>
          <a:xfrm>
            <a:off x="2123668" y="10618841"/>
            <a:ext cx="6150894" cy="2005781"/>
          </a:xfrm>
          <a:custGeom>
            <a:avLst/>
            <a:gdLst>
              <a:gd name="connsiteX0" fmla="*/ 0 w 6150894"/>
              <a:gd name="connsiteY0" fmla="*/ 0 h 2005781"/>
              <a:gd name="connsiteX1" fmla="*/ 6150894 w 6150894"/>
              <a:gd name="connsiteY1" fmla="*/ 0 h 2005781"/>
              <a:gd name="connsiteX2" fmla="*/ 6150894 w 6150894"/>
              <a:gd name="connsiteY2" fmla="*/ 732977 h 2005781"/>
              <a:gd name="connsiteX3" fmla="*/ 4878090 w 6150894"/>
              <a:gd name="connsiteY3" fmla="*/ 2005781 h 2005781"/>
              <a:gd name="connsiteX4" fmla="*/ 1272804 w 6150894"/>
              <a:gd name="connsiteY4" fmla="*/ 2005781 h 2005781"/>
              <a:gd name="connsiteX5" fmla="*/ 0 w 6150894"/>
              <a:gd name="connsiteY5" fmla="*/ 732977 h 200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0894" h="2005781">
                <a:moveTo>
                  <a:pt x="0" y="0"/>
                </a:moveTo>
                <a:lnTo>
                  <a:pt x="6150894" y="0"/>
                </a:lnTo>
                <a:lnTo>
                  <a:pt x="6150894" y="732977"/>
                </a:lnTo>
                <a:cubicBezTo>
                  <a:pt x="6150894" y="1435927"/>
                  <a:pt x="5581040" y="2005781"/>
                  <a:pt x="4878090" y="2005781"/>
                </a:cubicBezTo>
                <a:lnTo>
                  <a:pt x="1272804" y="2005781"/>
                </a:lnTo>
                <a:cubicBezTo>
                  <a:pt x="569854" y="2005781"/>
                  <a:pt x="0" y="1435927"/>
                  <a:pt x="0" y="7329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955ECC65-CCAF-400D-A00A-AE9786FEBAC7}"/>
              </a:ext>
            </a:extLst>
          </p:cNvPr>
          <p:cNvSpPr txBox="1"/>
          <p:nvPr/>
        </p:nvSpPr>
        <p:spPr>
          <a:xfrm>
            <a:off x="2123668" y="4844586"/>
            <a:ext cx="6150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300" dirty="0">
                <a:latin typeface="Poppins Medium" panose="00000600000000000000" pitchFamily="2" charset="0"/>
                <a:cs typeface="Poppins Medium" panose="00000600000000000000" pitchFamily="2" charset="0"/>
              </a:rPr>
              <a:t>Program #1</a:t>
            </a:r>
            <a:endParaRPr lang="ru-RU" sz="4000" spc="300" dirty="0">
              <a:latin typeface="+mj-lt"/>
              <a:cs typeface="Poppins Medium" panose="00000600000000000000" pitchFamily="2" charset="0"/>
            </a:endParaRPr>
          </a:p>
        </p:txBody>
      </p:sp>
      <p:sp>
        <p:nvSpPr>
          <p:cNvPr id="223" name="Freeform 5">
            <a:extLst>
              <a:ext uri="{FF2B5EF4-FFF2-40B4-BE49-F238E27FC236}">
                <a16:creationId xmlns:a16="http://schemas.microsoft.com/office/drawing/2014/main" id="{AA2AB083-E7B6-43F5-9F9B-0B2CB3FB5B21}"/>
              </a:ext>
            </a:extLst>
          </p:cNvPr>
          <p:cNvSpPr>
            <a:spLocks/>
          </p:cNvSpPr>
          <p:nvPr/>
        </p:nvSpPr>
        <p:spPr bwMode="auto">
          <a:xfrm rot="5400000">
            <a:off x="4753660" y="6185932"/>
            <a:ext cx="890910" cy="502633"/>
          </a:xfrm>
          <a:custGeom>
            <a:avLst/>
            <a:gdLst>
              <a:gd name="T0" fmla="*/ 1005 w 1005"/>
              <a:gd name="T1" fmla="*/ 284 h 567"/>
              <a:gd name="T2" fmla="*/ 724 w 1005"/>
              <a:gd name="T3" fmla="*/ 567 h 567"/>
              <a:gd name="T4" fmla="*/ 664 w 1005"/>
              <a:gd name="T5" fmla="*/ 507 h 567"/>
              <a:gd name="T6" fmla="*/ 843 w 1005"/>
              <a:gd name="T7" fmla="*/ 327 h 567"/>
              <a:gd name="T8" fmla="*/ 0 w 1005"/>
              <a:gd name="T9" fmla="*/ 327 h 567"/>
              <a:gd name="T10" fmla="*/ 0 w 1005"/>
              <a:gd name="T11" fmla="*/ 241 h 567"/>
              <a:gd name="T12" fmla="*/ 843 w 1005"/>
              <a:gd name="T13" fmla="*/ 241 h 567"/>
              <a:gd name="T14" fmla="*/ 664 w 1005"/>
              <a:gd name="T15" fmla="*/ 60 h 567"/>
              <a:gd name="T16" fmla="*/ 724 w 1005"/>
              <a:gd name="T17" fmla="*/ 0 h 567"/>
              <a:gd name="T18" fmla="*/ 1005 w 1005"/>
              <a:gd name="T19" fmla="*/ 284 h 5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5" h="567">
                <a:moveTo>
                  <a:pt x="1005" y="284"/>
                </a:moveTo>
                <a:lnTo>
                  <a:pt x="724" y="567"/>
                </a:lnTo>
                <a:lnTo>
                  <a:pt x="664" y="507"/>
                </a:lnTo>
                <a:lnTo>
                  <a:pt x="843" y="327"/>
                </a:lnTo>
                <a:lnTo>
                  <a:pt x="0" y="327"/>
                </a:lnTo>
                <a:lnTo>
                  <a:pt x="0" y="241"/>
                </a:lnTo>
                <a:lnTo>
                  <a:pt x="843" y="241"/>
                </a:lnTo>
                <a:lnTo>
                  <a:pt x="664" y="60"/>
                </a:lnTo>
                <a:lnTo>
                  <a:pt x="724" y="0"/>
                </a:lnTo>
                <a:lnTo>
                  <a:pt x="1005" y="2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C8ED3D0A-53D5-48CC-BEFA-794F3EF357C1}"/>
              </a:ext>
            </a:extLst>
          </p:cNvPr>
          <p:cNvGrpSpPr/>
          <p:nvPr/>
        </p:nvGrpSpPr>
        <p:grpSpPr>
          <a:xfrm>
            <a:off x="16901955" y="7210826"/>
            <a:ext cx="4453712" cy="2993897"/>
            <a:chOff x="16901955" y="7063341"/>
            <a:chExt cx="4453712" cy="2993897"/>
          </a:xfrm>
        </p:grpSpPr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869F4816-858C-4B36-9ACB-B9567EB2C67A}"/>
                </a:ext>
              </a:extLst>
            </p:cNvPr>
            <p:cNvSpPr txBox="1"/>
            <p:nvPr/>
          </p:nvSpPr>
          <p:spPr>
            <a:xfrm>
              <a:off x="17823362" y="7063341"/>
              <a:ext cx="3532305" cy="2993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8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Skill #1</a:t>
              </a:r>
            </a:p>
            <a:p>
              <a:pPr>
                <a:lnSpc>
                  <a:spcPct val="18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Skill #2</a:t>
              </a:r>
            </a:p>
            <a:p>
              <a:pPr>
                <a:lnSpc>
                  <a:spcPct val="18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Skill #3</a:t>
              </a:r>
            </a:p>
            <a:p>
              <a:pPr>
                <a:lnSpc>
                  <a:spcPct val="18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Skill #4</a:t>
              </a:r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72765B5E-4F69-4540-91C8-E6789E926810}"/>
                </a:ext>
              </a:extLst>
            </p:cNvPr>
            <p:cNvGrpSpPr/>
            <p:nvPr/>
          </p:nvGrpSpPr>
          <p:grpSpPr>
            <a:xfrm>
              <a:off x="16901955" y="7436849"/>
              <a:ext cx="430119" cy="2470408"/>
              <a:chOff x="16518494" y="7436849"/>
              <a:chExt cx="430119" cy="2470408"/>
            </a:xfrm>
          </p:grpSpPr>
          <p:sp>
            <p:nvSpPr>
              <p:cNvPr id="227" name="Freeform 5">
                <a:extLst>
                  <a:ext uri="{FF2B5EF4-FFF2-40B4-BE49-F238E27FC236}">
                    <a16:creationId xmlns:a16="http://schemas.microsoft.com/office/drawing/2014/main" id="{FB582E28-C4BF-43BF-9946-5A897063D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8494" y="7436849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" name="Freeform 5">
                <a:extLst>
                  <a:ext uri="{FF2B5EF4-FFF2-40B4-BE49-F238E27FC236}">
                    <a16:creationId xmlns:a16="http://schemas.microsoft.com/office/drawing/2014/main" id="{37988E03-8C22-40B2-991B-D462A24FC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8494" y="8156116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" name="Freeform 5">
                <a:extLst>
                  <a:ext uri="{FF2B5EF4-FFF2-40B4-BE49-F238E27FC236}">
                    <a16:creationId xmlns:a16="http://schemas.microsoft.com/office/drawing/2014/main" id="{75362C6F-72E9-4F31-9324-8CB4C2F2B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8494" y="8875383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" name="Freeform 5">
                <a:extLst>
                  <a:ext uri="{FF2B5EF4-FFF2-40B4-BE49-F238E27FC236}">
                    <a16:creationId xmlns:a16="http://schemas.microsoft.com/office/drawing/2014/main" id="{F7779035-8421-4517-8340-B3644D1C7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8494" y="9594650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514D55A8-5F10-411B-A1A2-C27B8D0EE9DB}"/>
              </a:ext>
            </a:extLst>
          </p:cNvPr>
          <p:cNvGrpSpPr/>
          <p:nvPr/>
        </p:nvGrpSpPr>
        <p:grpSpPr>
          <a:xfrm>
            <a:off x="9915129" y="7210826"/>
            <a:ext cx="4453712" cy="2993897"/>
            <a:chOff x="16901955" y="7063341"/>
            <a:chExt cx="4453712" cy="2993897"/>
          </a:xfrm>
        </p:grpSpPr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41CC769A-E166-4318-B2A9-B9C81B2868BB}"/>
                </a:ext>
              </a:extLst>
            </p:cNvPr>
            <p:cNvSpPr txBox="1"/>
            <p:nvPr/>
          </p:nvSpPr>
          <p:spPr>
            <a:xfrm>
              <a:off x="17823362" y="7063341"/>
              <a:ext cx="3532305" cy="2993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8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Skill #1</a:t>
              </a:r>
            </a:p>
            <a:p>
              <a:pPr>
                <a:lnSpc>
                  <a:spcPct val="18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Skill #2</a:t>
              </a:r>
            </a:p>
            <a:p>
              <a:pPr>
                <a:lnSpc>
                  <a:spcPct val="18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Skill #3</a:t>
              </a:r>
            </a:p>
            <a:p>
              <a:pPr>
                <a:lnSpc>
                  <a:spcPct val="18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Skill #4</a:t>
              </a:r>
            </a:p>
          </p:txBody>
        </p: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0145E995-C1CE-4F87-979C-D03C2D5B1D4A}"/>
                </a:ext>
              </a:extLst>
            </p:cNvPr>
            <p:cNvGrpSpPr/>
            <p:nvPr/>
          </p:nvGrpSpPr>
          <p:grpSpPr>
            <a:xfrm>
              <a:off x="16901955" y="7436849"/>
              <a:ext cx="430119" cy="2470408"/>
              <a:chOff x="16518494" y="7436849"/>
              <a:chExt cx="430119" cy="2470408"/>
            </a:xfrm>
          </p:grpSpPr>
          <p:sp>
            <p:nvSpPr>
              <p:cNvPr id="237" name="Freeform 5">
                <a:extLst>
                  <a:ext uri="{FF2B5EF4-FFF2-40B4-BE49-F238E27FC236}">
                    <a16:creationId xmlns:a16="http://schemas.microsoft.com/office/drawing/2014/main" id="{7D1FDFFE-0DD9-4A67-A3E1-5556C5C25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8494" y="7436849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" name="Freeform 5">
                <a:extLst>
                  <a:ext uri="{FF2B5EF4-FFF2-40B4-BE49-F238E27FC236}">
                    <a16:creationId xmlns:a16="http://schemas.microsoft.com/office/drawing/2014/main" id="{C37B852D-6B26-4CF1-93F8-CB92C51A6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8494" y="8156116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" name="Freeform 5">
                <a:extLst>
                  <a:ext uri="{FF2B5EF4-FFF2-40B4-BE49-F238E27FC236}">
                    <a16:creationId xmlns:a16="http://schemas.microsoft.com/office/drawing/2014/main" id="{FB9EC2B2-86CF-4B19-8123-0AB15078D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8494" y="8875383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" name="Freeform 5">
                <a:extLst>
                  <a:ext uri="{FF2B5EF4-FFF2-40B4-BE49-F238E27FC236}">
                    <a16:creationId xmlns:a16="http://schemas.microsoft.com/office/drawing/2014/main" id="{E5F14B0B-F8EE-4113-95D9-BCC4371FD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8494" y="9594650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20E3552D-1662-4B42-86F1-67C5167817C1}"/>
              </a:ext>
            </a:extLst>
          </p:cNvPr>
          <p:cNvGrpSpPr/>
          <p:nvPr/>
        </p:nvGrpSpPr>
        <p:grpSpPr>
          <a:xfrm>
            <a:off x="3135085" y="7210826"/>
            <a:ext cx="4453712" cy="2993897"/>
            <a:chOff x="16901955" y="7063341"/>
            <a:chExt cx="4453712" cy="2993897"/>
          </a:xfrm>
        </p:grpSpPr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46D3D042-FB13-4DCE-A665-75A5CF2D5EC5}"/>
                </a:ext>
              </a:extLst>
            </p:cNvPr>
            <p:cNvSpPr txBox="1"/>
            <p:nvPr/>
          </p:nvSpPr>
          <p:spPr>
            <a:xfrm>
              <a:off x="17823362" y="7063341"/>
              <a:ext cx="3532305" cy="2993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8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Skill #1</a:t>
              </a:r>
            </a:p>
            <a:p>
              <a:pPr>
                <a:lnSpc>
                  <a:spcPct val="18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Skill #2</a:t>
              </a:r>
            </a:p>
            <a:p>
              <a:pPr>
                <a:lnSpc>
                  <a:spcPct val="18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Skill #3</a:t>
              </a:r>
            </a:p>
            <a:p>
              <a:pPr>
                <a:lnSpc>
                  <a:spcPct val="180000"/>
                </a:lnSpc>
              </a:pPr>
              <a:r>
                <a:rPr lang="en-US" sz="2700" dirty="0">
                  <a:latin typeface="+mn-lt"/>
                  <a:cs typeface="Poppins Medium" panose="00000600000000000000" pitchFamily="2" charset="0"/>
                </a:rPr>
                <a:t>Skill #4</a:t>
              </a:r>
            </a:p>
          </p:txBody>
        </p: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23FF477C-EE23-4F24-B08E-0789EC2CFDCF}"/>
                </a:ext>
              </a:extLst>
            </p:cNvPr>
            <p:cNvGrpSpPr/>
            <p:nvPr/>
          </p:nvGrpSpPr>
          <p:grpSpPr>
            <a:xfrm>
              <a:off x="16901955" y="7436849"/>
              <a:ext cx="430119" cy="2470408"/>
              <a:chOff x="16518494" y="7436849"/>
              <a:chExt cx="430119" cy="2470408"/>
            </a:xfrm>
          </p:grpSpPr>
          <p:sp>
            <p:nvSpPr>
              <p:cNvPr id="244" name="Freeform 5">
                <a:extLst>
                  <a:ext uri="{FF2B5EF4-FFF2-40B4-BE49-F238E27FC236}">
                    <a16:creationId xmlns:a16="http://schemas.microsoft.com/office/drawing/2014/main" id="{5CE2B2BC-CE09-4EB5-A6C1-18D56A7CB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8494" y="7436849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" name="Freeform 5">
                <a:extLst>
                  <a:ext uri="{FF2B5EF4-FFF2-40B4-BE49-F238E27FC236}">
                    <a16:creationId xmlns:a16="http://schemas.microsoft.com/office/drawing/2014/main" id="{A2B964E2-B769-4395-BF7E-A075299A4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8494" y="8156116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" name="Freeform 5">
                <a:extLst>
                  <a:ext uri="{FF2B5EF4-FFF2-40B4-BE49-F238E27FC236}">
                    <a16:creationId xmlns:a16="http://schemas.microsoft.com/office/drawing/2014/main" id="{9D2B9D8D-0495-4F1F-ADF6-A810E49D6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8494" y="8875383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" name="Freeform 5">
                <a:extLst>
                  <a:ext uri="{FF2B5EF4-FFF2-40B4-BE49-F238E27FC236}">
                    <a16:creationId xmlns:a16="http://schemas.microsoft.com/office/drawing/2014/main" id="{116F93EF-F56A-4CE5-9DCD-4A9474EE5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18494" y="9594650"/>
                <a:ext cx="430119" cy="312607"/>
              </a:xfrm>
              <a:custGeom>
                <a:avLst/>
                <a:gdLst>
                  <a:gd name="T0" fmla="*/ 377 w 377"/>
                  <a:gd name="T1" fmla="*/ 18 h 274"/>
                  <a:gd name="T2" fmla="*/ 134 w 377"/>
                  <a:gd name="T3" fmla="*/ 265 h 274"/>
                  <a:gd name="T4" fmla="*/ 125 w 377"/>
                  <a:gd name="T5" fmla="*/ 274 h 274"/>
                  <a:gd name="T6" fmla="*/ 107 w 377"/>
                  <a:gd name="T7" fmla="*/ 265 h 274"/>
                  <a:gd name="T8" fmla="*/ 0 w 377"/>
                  <a:gd name="T9" fmla="*/ 155 h 274"/>
                  <a:gd name="T10" fmla="*/ 27 w 377"/>
                  <a:gd name="T11" fmla="*/ 137 h 274"/>
                  <a:gd name="T12" fmla="*/ 125 w 377"/>
                  <a:gd name="T13" fmla="*/ 238 h 274"/>
                  <a:gd name="T14" fmla="*/ 350 w 377"/>
                  <a:gd name="T15" fmla="*/ 0 h 274"/>
                  <a:gd name="T16" fmla="*/ 377 w 377"/>
                  <a:gd name="T17" fmla="*/ 18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" h="274">
                    <a:moveTo>
                      <a:pt x="377" y="18"/>
                    </a:moveTo>
                    <a:lnTo>
                      <a:pt x="134" y="265"/>
                    </a:lnTo>
                    <a:lnTo>
                      <a:pt x="125" y="274"/>
                    </a:lnTo>
                    <a:lnTo>
                      <a:pt x="107" y="265"/>
                    </a:lnTo>
                    <a:lnTo>
                      <a:pt x="0" y="155"/>
                    </a:lnTo>
                    <a:lnTo>
                      <a:pt x="27" y="137"/>
                    </a:lnTo>
                    <a:lnTo>
                      <a:pt x="125" y="238"/>
                    </a:lnTo>
                    <a:lnTo>
                      <a:pt x="350" y="0"/>
                    </a:lnTo>
                    <a:lnTo>
                      <a:pt x="377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261" name="TextBox 260">
            <a:extLst>
              <a:ext uri="{FF2B5EF4-FFF2-40B4-BE49-F238E27FC236}">
                <a16:creationId xmlns:a16="http://schemas.microsoft.com/office/drawing/2014/main" id="{2FE3947C-FD3B-48EA-9A84-683B6964A297}"/>
              </a:ext>
            </a:extLst>
          </p:cNvPr>
          <p:cNvSpPr txBox="1"/>
          <p:nvPr/>
        </p:nvSpPr>
        <p:spPr>
          <a:xfrm>
            <a:off x="5173766" y="1714358"/>
            <a:ext cx="140301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solidFill>
                  <a:schemeClr val="bg1"/>
                </a:solidFill>
                <a:latin typeface="+mj-lt"/>
                <a:cs typeface="Poppins SemiBold" panose="00000700000000000000" pitchFamily="2" charset="0"/>
              </a:rPr>
              <a:t>Program </a:t>
            </a:r>
            <a:r>
              <a:rPr lang="en-US" sz="9000" dirty="0">
                <a:solidFill>
                  <a:schemeClr val="accent2"/>
                </a:solidFill>
                <a:latin typeface="+mj-lt"/>
                <a:cs typeface="Poppins SemiBold" panose="00000700000000000000" pitchFamily="2" charset="0"/>
              </a:rPr>
              <a:t>Areas</a:t>
            </a:r>
            <a:endParaRPr lang="ru-RU" sz="9000" dirty="0">
              <a:solidFill>
                <a:schemeClr val="accent2"/>
              </a:solidFill>
              <a:latin typeface="+mj-lt"/>
              <a:cs typeface="Poppins SemiBold" panose="00000700000000000000" pitchFamily="2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DFA2660C-9FB3-4C3B-A4FC-3E24CA7FBCBE}"/>
              </a:ext>
            </a:extLst>
          </p:cNvPr>
          <p:cNvSpPr txBox="1"/>
          <p:nvPr/>
        </p:nvSpPr>
        <p:spPr>
          <a:xfrm>
            <a:off x="8110538" y="930268"/>
            <a:ext cx="8156575" cy="645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700" spc="3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cs typeface="Poppins Medium" panose="00000600000000000000" pitchFamily="2" charset="0"/>
              </a:rPr>
              <a:t>Online Education</a:t>
            </a: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3667C95C-5649-48B7-8365-FCF9AC05D4B7}"/>
              </a:ext>
            </a:extLst>
          </p:cNvPr>
          <p:cNvGrpSpPr/>
          <p:nvPr/>
        </p:nvGrpSpPr>
        <p:grpSpPr>
          <a:xfrm>
            <a:off x="665898" y="725298"/>
            <a:ext cx="1871156" cy="381215"/>
            <a:chOff x="810446" y="11984827"/>
            <a:chExt cx="4083051" cy="831850"/>
          </a:xfrm>
        </p:grpSpPr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F26A270C-380D-43DA-819E-7346C22ECADF}"/>
                </a:ext>
              </a:extLst>
            </p:cNvPr>
            <p:cNvSpPr/>
            <p:nvPr/>
          </p:nvSpPr>
          <p:spPr>
            <a:xfrm>
              <a:off x="810446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901F4F24-F65C-4EFF-A8AD-9D16528C8217}"/>
                </a:ext>
              </a:extLst>
            </p:cNvPr>
            <p:cNvSpPr/>
            <p:nvPr/>
          </p:nvSpPr>
          <p:spPr>
            <a:xfrm>
              <a:off x="2436047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34D58CDD-578D-4961-94D2-BEF1FBCB06F0}"/>
                </a:ext>
              </a:extLst>
            </p:cNvPr>
            <p:cNvSpPr/>
            <p:nvPr/>
          </p:nvSpPr>
          <p:spPr>
            <a:xfrm>
              <a:off x="4061647" y="11984827"/>
              <a:ext cx="831850" cy="831850"/>
            </a:xfrm>
            <a:prstGeom prst="rect">
              <a:avLst/>
            </a:prstGeom>
            <a:noFill/>
            <a:ln w="12700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8" name="Rectangle 277">
            <a:extLst>
              <a:ext uri="{FF2B5EF4-FFF2-40B4-BE49-F238E27FC236}">
                <a16:creationId xmlns:a16="http://schemas.microsoft.com/office/drawing/2014/main" id="{B94FFF6B-9800-4F22-804C-57E623B19338}"/>
              </a:ext>
            </a:extLst>
          </p:cNvPr>
          <p:cNvSpPr/>
          <p:nvPr/>
        </p:nvSpPr>
        <p:spPr>
          <a:xfrm>
            <a:off x="16990977" y="900696"/>
            <a:ext cx="1232232" cy="1227991"/>
          </a:xfrm>
          <a:prstGeom prst="rect">
            <a:avLst/>
          </a:prstGeom>
          <a:noFill/>
          <a:ln w="21590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5C1B68D6-C9B8-4E37-9123-7308E8605200}"/>
              </a:ext>
            </a:extLst>
          </p:cNvPr>
          <p:cNvSpPr/>
          <p:nvPr/>
        </p:nvSpPr>
        <p:spPr>
          <a:xfrm>
            <a:off x="4444747" y="4070556"/>
            <a:ext cx="1508737" cy="259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A8E2B093-799E-4CDC-BF64-2B7675F37D86}"/>
              </a:ext>
            </a:extLst>
          </p:cNvPr>
          <p:cNvSpPr/>
          <p:nvPr/>
        </p:nvSpPr>
        <p:spPr>
          <a:xfrm>
            <a:off x="11293196" y="4070556"/>
            <a:ext cx="1508737" cy="259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9CCE6A3C-E291-431E-B1CC-C1FC2868A12A}"/>
              </a:ext>
            </a:extLst>
          </p:cNvPr>
          <p:cNvSpPr/>
          <p:nvPr/>
        </p:nvSpPr>
        <p:spPr>
          <a:xfrm>
            <a:off x="18141645" y="4070556"/>
            <a:ext cx="1508737" cy="259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816379"/>
      </p:ext>
    </p:extLst>
  </p:cSld>
  <p:clrMapOvr>
    <a:masterClrMapping/>
  </p:clrMapOvr>
  <p:transition spd="slow" advClick="0" advTm="1000">
    <p:push/>
  </p:transition>
</p:sld>
</file>

<file path=ppt/theme/theme1.xml><?xml version="1.0" encoding="utf-8"?>
<a:theme xmlns:a="http://schemas.openxmlformats.org/drawingml/2006/main" name="Default Theme">
  <a:themeElements>
    <a:clrScheme name="Corporate #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03864"/>
      </a:accent1>
      <a:accent2>
        <a:srgbClr val="FFC000"/>
      </a:accent2>
      <a:accent3>
        <a:srgbClr val="FDBE17"/>
      </a:accent3>
      <a:accent4>
        <a:srgbClr val="77E1C3"/>
      </a:accent4>
      <a:accent5>
        <a:srgbClr val="9F61F1"/>
      </a:accent5>
      <a:accent6>
        <a:srgbClr val="0DB1F8"/>
      </a:accent6>
      <a:hlink>
        <a:srgbClr val="0563C1"/>
      </a:hlink>
      <a:folHlink>
        <a:srgbClr val="954F72"/>
      </a:folHlink>
    </a:clrScheme>
    <a:fontScheme name="Corporate">
      <a:majorFont>
        <a:latin typeface="Poppins SemiBold"/>
        <a:ea typeface=""/>
        <a:cs typeface=""/>
      </a:majorFont>
      <a:minorFont>
        <a:latin typeface="Poppi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112257</TotalTime>
  <Words>1936</Words>
  <Application>Microsoft Office PowerPoint</Application>
  <PresentationFormat>Custom</PresentationFormat>
  <Paragraphs>281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Poppins Medium</vt:lpstr>
      <vt:lpstr>Poppins</vt:lpstr>
      <vt:lpstr>Calibri Light</vt:lpstr>
      <vt:lpstr>Poppins Light</vt:lpstr>
      <vt:lpstr>Arial</vt:lpstr>
      <vt:lpstr>Poppins SemiBold</vt:lpstr>
      <vt:lpstr>Calibri</vt:lpstr>
      <vt:lpstr>Lato Light</vt:lpstr>
      <vt:lpstr>Poppins ExtraBold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Аларон</dc:creator>
  <cp:lastModifiedBy>bksarah123@gmail.com</cp:lastModifiedBy>
  <cp:revision>8924</cp:revision>
  <dcterms:created xsi:type="dcterms:W3CDTF">2014-11-12T21:47:38Z</dcterms:created>
  <dcterms:modified xsi:type="dcterms:W3CDTF">2024-09-17T01:28:55Z</dcterms:modified>
</cp:coreProperties>
</file>